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12"/>
  </p:notesMasterIdLst>
  <p:sldIdLst>
    <p:sldId id="399" r:id="rId2"/>
    <p:sldId id="257" r:id="rId3"/>
    <p:sldId id="367" r:id="rId4"/>
    <p:sldId id="372" r:id="rId5"/>
    <p:sldId id="373" r:id="rId6"/>
    <p:sldId id="374" r:id="rId7"/>
    <p:sldId id="378" r:id="rId8"/>
    <p:sldId id="376" r:id="rId9"/>
    <p:sldId id="400" r:id="rId10"/>
    <p:sldId id="40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6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697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66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6B-8.5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2" y="157443"/>
            <a:ext cx="7534275" cy="2228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399" y="2026342"/>
            <a:ext cx="4310515" cy="2902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293"/>
          <a:stretch/>
        </p:blipFill>
        <p:spPr>
          <a:xfrm>
            <a:off x="1016000" y="1234588"/>
            <a:ext cx="7012354" cy="2931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08" y="1393372"/>
            <a:ext cx="7999416" cy="1853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" y="3891034"/>
            <a:ext cx="8052772" cy="799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-1" b="6631"/>
          <a:stretch/>
        </p:blipFill>
        <p:spPr>
          <a:xfrm>
            <a:off x="309024" y="2922495"/>
            <a:ext cx="8306059" cy="517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23" y="2492187"/>
            <a:ext cx="8657391" cy="555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18" y="2343382"/>
            <a:ext cx="8654368" cy="684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2" y="1441156"/>
            <a:ext cx="8955995" cy="3059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49" y="288350"/>
            <a:ext cx="7810500" cy="1019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94" y="1446749"/>
            <a:ext cx="8808124" cy="2072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1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On-screen Show (16:9)</PresentationFormat>
  <Paragraphs>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6B-8.5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9</cp:revision>
  <dcterms:modified xsi:type="dcterms:W3CDTF">2023-07-23T05:39:21Z</dcterms:modified>
</cp:coreProperties>
</file>