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9"/>
  </p:notesMasterIdLst>
  <p:sldIdLst>
    <p:sldId id="256" r:id="rId2"/>
    <p:sldId id="257" r:id="rId3"/>
    <p:sldId id="269" r:id="rId4"/>
    <p:sldId id="300" r:id="rId5"/>
    <p:sldId id="270" r:id="rId6"/>
    <p:sldId id="274" r:id="rId7"/>
    <p:sldId id="273" r:id="rId8"/>
    <p:sldId id="272" r:id="rId9"/>
    <p:sldId id="271" r:id="rId10"/>
    <p:sldId id="268" r:id="rId11"/>
    <p:sldId id="276" r:id="rId12"/>
    <p:sldId id="299" r:id="rId13"/>
    <p:sldId id="260" r:id="rId14"/>
    <p:sldId id="277" r:id="rId15"/>
    <p:sldId id="278" r:id="rId16"/>
    <p:sldId id="281" r:id="rId17"/>
    <p:sldId id="282" r:id="rId18"/>
    <p:sldId id="279" r:id="rId19"/>
    <p:sldId id="283" r:id="rId20"/>
    <p:sldId id="267" r:id="rId21"/>
    <p:sldId id="285" r:id="rId22"/>
    <p:sldId id="291" r:id="rId23"/>
    <p:sldId id="286" r:id="rId24"/>
    <p:sldId id="292" r:id="rId25"/>
    <p:sldId id="290" r:id="rId26"/>
    <p:sldId id="293" r:id="rId27"/>
    <p:sldId id="301" r:id="rId28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30"/>
      <p:bold r:id="rId31"/>
      <p:italic r:id="rId32"/>
      <p:boldItalic r:id="rId33"/>
    </p:embeddedFont>
    <p:embeddedFont>
      <p:font typeface="Fjalla One" panose="020B0604020202020204" charset="0"/>
      <p:regular r:id="rId34"/>
    </p:embeddedFont>
    <p:embeddedFont>
      <p:font typeface="Barlow Semi Condense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52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29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809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71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8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2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875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83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642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24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1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089437" y="2323879"/>
            <a:ext cx="3691546" cy="11656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6C-9.1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9962" y="1506960"/>
            <a:ext cx="1288070" cy="9910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10" y="1720917"/>
            <a:ext cx="1212516" cy="5759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7130" y="3067479"/>
            <a:ext cx="1255100" cy="995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468" t="4330" r="4211"/>
          <a:stretch/>
        </p:blipFill>
        <p:spPr>
          <a:xfrm>
            <a:off x="3628950" y="3186660"/>
            <a:ext cx="742873" cy="782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510" y="3067479"/>
            <a:ext cx="567320" cy="1004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19058" y="3061060"/>
            <a:ext cx="406423" cy="989999"/>
          </a:xfrm>
          <a:custGeom>
            <a:avLst/>
            <a:gdLst>
              <a:gd name="connsiteX0" fmla="*/ 314144 w 406423"/>
              <a:gd name="connsiteY0" fmla="*/ 25265 h 989999"/>
              <a:gd name="connsiteX1" fmla="*/ 272199 w 406423"/>
              <a:gd name="connsiteY1" fmla="*/ 98 h 989999"/>
              <a:gd name="connsiteX2" fmla="*/ 221865 w 406423"/>
              <a:gd name="connsiteY2" fmla="*/ 16876 h 989999"/>
              <a:gd name="connsiteX3" fmla="*/ 205087 w 406423"/>
              <a:gd name="connsiteY3" fmla="*/ 83988 h 989999"/>
              <a:gd name="connsiteX4" fmla="*/ 137975 w 406423"/>
              <a:gd name="connsiteY4" fmla="*/ 117544 h 989999"/>
              <a:gd name="connsiteX5" fmla="*/ 70864 w 406423"/>
              <a:gd name="connsiteY5" fmla="*/ 100766 h 989999"/>
              <a:gd name="connsiteX6" fmla="*/ 20530 w 406423"/>
              <a:gd name="connsiteY6" fmla="*/ 75599 h 989999"/>
              <a:gd name="connsiteX7" fmla="*/ 12141 w 406423"/>
              <a:gd name="connsiteY7" fmla="*/ 142711 h 989999"/>
              <a:gd name="connsiteX8" fmla="*/ 45697 w 406423"/>
              <a:gd name="connsiteY8" fmla="*/ 151099 h 989999"/>
              <a:gd name="connsiteX9" fmla="*/ 70864 w 406423"/>
              <a:gd name="connsiteY9" fmla="*/ 293712 h 989999"/>
              <a:gd name="connsiteX10" fmla="*/ 87641 w 406423"/>
              <a:gd name="connsiteY10" fmla="*/ 344046 h 989999"/>
              <a:gd name="connsiteX11" fmla="*/ 96030 w 406423"/>
              <a:gd name="connsiteY11" fmla="*/ 369213 h 989999"/>
              <a:gd name="connsiteX12" fmla="*/ 129586 w 406423"/>
              <a:gd name="connsiteY12" fmla="*/ 444714 h 989999"/>
              <a:gd name="connsiteX13" fmla="*/ 154753 w 406423"/>
              <a:gd name="connsiteY13" fmla="*/ 453103 h 989999"/>
              <a:gd name="connsiteX14" fmla="*/ 179920 w 406423"/>
              <a:gd name="connsiteY14" fmla="*/ 528604 h 989999"/>
              <a:gd name="connsiteX15" fmla="*/ 196698 w 406423"/>
              <a:gd name="connsiteY15" fmla="*/ 553771 h 989999"/>
              <a:gd name="connsiteX16" fmla="*/ 205087 w 406423"/>
              <a:gd name="connsiteY16" fmla="*/ 587327 h 989999"/>
              <a:gd name="connsiteX17" fmla="*/ 213476 w 406423"/>
              <a:gd name="connsiteY17" fmla="*/ 612494 h 989999"/>
              <a:gd name="connsiteX18" fmla="*/ 221865 w 406423"/>
              <a:gd name="connsiteY18" fmla="*/ 662828 h 989999"/>
              <a:gd name="connsiteX19" fmla="*/ 238643 w 406423"/>
              <a:gd name="connsiteY19" fmla="*/ 713162 h 989999"/>
              <a:gd name="connsiteX20" fmla="*/ 247032 w 406423"/>
              <a:gd name="connsiteY20" fmla="*/ 746718 h 989999"/>
              <a:gd name="connsiteX21" fmla="*/ 263810 w 406423"/>
              <a:gd name="connsiteY21" fmla="*/ 797052 h 989999"/>
              <a:gd name="connsiteX22" fmla="*/ 288977 w 406423"/>
              <a:gd name="connsiteY22" fmla="*/ 906109 h 989999"/>
              <a:gd name="connsiteX23" fmla="*/ 297366 w 406423"/>
              <a:gd name="connsiteY23" fmla="*/ 989999 h 989999"/>
              <a:gd name="connsiteX24" fmla="*/ 314144 w 406423"/>
              <a:gd name="connsiteY24" fmla="*/ 939665 h 989999"/>
              <a:gd name="connsiteX25" fmla="*/ 322533 w 406423"/>
              <a:gd name="connsiteY25" fmla="*/ 914498 h 989999"/>
              <a:gd name="connsiteX26" fmla="*/ 364478 w 406423"/>
              <a:gd name="connsiteY26" fmla="*/ 864164 h 989999"/>
              <a:gd name="connsiteX27" fmla="*/ 372867 w 406423"/>
              <a:gd name="connsiteY27" fmla="*/ 838997 h 989999"/>
              <a:gd name="connsiteX28" fmla="*/ 389645 w 406423"/>
              <a:gd name="connsiteY28" fmla="*/ 805441 h 989999"/>
              <a:gd name="connsiteX29" fmla="*/ 406423 w 406423"/>
              <a:gd name="connsiteY29" fmla="*/ 755107 h 989999"/>
              <a:gd name="connsiteX30" fmla="*/ 398034 w 406423"/>
              <a:gd name="connsiteY30" fmla="*/ 243378 h 989999"/>
              <a:gd name="connsiteX31" fmla="*/ 381256 w 406423"/>
              <a:gd name="connsiteY31" fmla="*/ 193044 h 989999"/>
              <a:gd name="connsiteX32" fmla="*/ 372867 w 406423"/>
              <a:gd name="connsiteY32" fmla="*/ 167877 h 989999"/>
              <a:gd name="connsiteX33" fmla="*/ 339311 w 406423"/>
              <a:gd name="connsiteY33" fmla="*/ 117544 h 989999"/>
              <a:gd name="connsiteX34" fmla="*/ 330922 w 406423"/>
              <a:gd name="connsiteY34" fmla="*/ 83988 h 989999"/>
              <a:gd name="connsiteX35" fmla="*/ 314144 w 406423"/>
              <a:gd name="connsiteY35" fmla="*/ 25265 h 98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6423" h="989999">
                <a:moveTo>
                  <a:pt x="314144" y="25265"/>
                </a:moveTo>
                <a:cubicBezTo>
                  <a:pt x="304357" y="11283"/>
                  <a:pt x="288437" y="1574"/>
                  <a:pt x="272199" y="98"/>
                </a:cubicBezTo>
                <a:cubicBezTo>
                  <a:pt x="254586" y="-1503"/>
                  <a:pt x="221865" y="16876"/>
                  <a:pt x="221865" y="16876"/>
                </a:cubicBezTo>
                <a:cubicBezTo>
                  <a:pt x="216272" y="39247"/>
                  <a:pt x="225712" y="73676"/>
                  <a:pt x="205087" y="83988"/>
                </a:cubicBezTo>
                <a:lnTo>
                  <a:pt x="137975" y="117544"/>
                </a:lnTo>
                <a:cubicBezTo>
                  <a:pt x="115605" y="111951"/>
                  <a:pt x="90050" y="113557"/>
                  <a:pt x="70864" y="100766"/>
                </a:cubicBezTo>
                <a:cubicBezTo>
                  <a:pt x="38339" y="79083"/>
                  <a:pt x="55262" y="87176"/>
                  <a:pt x="20530" y="75599"/>
                </a:cubicBezTo>
                <a:cubicBezTo>
                  <a:pt x="6159" y="97155"/>
                  <a:pt x="-12815" y="112764"/>
                  <a:pt x="12141" y="142711"/>
                </a:cubicBezTo>
                <a:cubicBezTo>
                  <a:pt x="19522" y="151568"/>
                  <a:pt x="34512" y="148303"/>
                  <a:pt x="45697" y="151099"/>
                </a:cubicBezTo>
                <a:cubicBezTo>
                  <a:pt x="87566" y="213903"/>
                  <a:pt x="48831" y="146821"/>
                  <a:pt x="70864" y="293712"/>
                </a:cubicBezTo>
                <a:cubicBezTo>
                  <a:pt x="73487" y="311202"/>
                  <a:pt x="82049" y="327268"/>
                  <a:pt x="87641" y="344046"/>
                </a:cubicBezTo>
                <a:cubicBezTo>
                  <a:pt x="90437" y="352435"/>
                  <a:pt x="94576" y="360491"/>
                  <a:pt x="96030" y="369213"/>
                </a:cubicBezTo>
                <a:cubicBezTo>
                  <a:pt x="103036" y="411252"/>
                  <a:pt x="94716" y="421467"/>
                  <a:pt x="129586" y="444714"/>
                </a:cubicBezTo>
                <a:cubicBezTo>
                  <a:pt x="136944" y="449619"/>
                  <a:pt x="146364" y="450307"/>
                  <a:pt x="154753" y="453103"/>
                </a:cubicBezTo>
                <a:cubicBezTo>
                  <a:pt x="192876" y="510288"/>
                  <a:pt x="149780" y="438185"/>
                  <a:pt x="179920" y="528604"/>
                </a:cubicBezTo>
                <a:cubicBezTo>
                  <a:pt x="183108" y="538169"/>
                  <a:pt x="191105" y="545382"/>
                  <a:pt x="196698" y="553771"/>
                </a:cubicBezTo>
                <a:cubicBezTo>
                  <a:pt x="199494" y="564956"/>
                  <a:pt x="201920" y="576241"/>
                  <a:pt x="205087" y="587327"/>
                </a:cubicBezTo>
                <a:cubicBezTo>
                  <a:pt x="207516" y="595830"/>
                  <a:pt x="211558" y="603862"/>
                  <a:pt x="213476" y="612494"/>
                </a:cubicBezTo>
                <a:cubicBezTo>
                  <a:pt x="217166" y="629098"/>
                  <a:pt x="217740" y="646326"/>
                  <a:pt x="221865" y="662828"/>
                </a:cubicBezTo>
                <a:cubicBezTo>
                  <a:pt x="226154" y="679986"/>
                  <a:pt x="234354" y="696004"/>
                  <a:pt x="238643" y="713162"/>
                </a:cubicBezTo>
                <a:cubicBezTo>
                  <a:pt x="241439" y="724347"/>
                  <a:pt x="243719" y="735675"/>
                  <a:pt x="247032" y="746718"/>
                </a:cubicBezTo>
                <a:cubicBezTo>
                  <a:pt x="252114" y="763658"/>
                  <a:pt x="259521" y="779894"/>
                  <a:pt x="263810" y="797052"/>
                </a:cubicBezTo>
                <a:cubicBezTo>
                  <a:pt x="269132" y="818339"/>
                  <a:pt x="285288" y="878442"/>
                  <a:pt x="288977" y="906109"/>
                </a:cubicBezTo>
                <a:cubicBezTo>
                  <a:pt x="292691" y="933965"/>
                  <a:pt x="294570" y="962036"/>
                  <a:pt x="297366" y="989999"/>
                </a:cubicBezTo>
                <a:lnTo>
                  <a:pt x="314144" y="939665"/>
                </a:lnTo>
                <a:cubicBezTo>
                  <a:pt x="316940" y="931276"/>
                  <a:pt x="316280" y="920751"/>
                  <a:pt x="322533" y="914498"/>
                </a:cubicBezTo>
                <a:cubicBezTo>
                  <a:pt x="341086" y="895945"/>
                  <a:pt x="352799" y="887523"/>
                  <a:pt x="364478" y="864164"/>
                </a:cubicBezTo>
                <a:cubicBezTo>
                  <a:pt x="368433" y="856255"/>
                  <a:pt x="369384" y="847125"/>
                  <a:pt x="372867" y="838997"/>
                </a:cubicBezTo>
                <a:cubicBezTo>
                  <a:pt x="377793" y="827503"/>
                  <a:pt x="385001" y="817052"/>
                  <a:pt x="389645" y="805441"/>
                </a:cubicBezTo>
                <a:cubicBezTo>
                  <a:pt x="396213" y="789020"/>
                  <a:pt x="406423" y="755107"/>
                  <a:pt x="406423" y="755107"/>
                </a:cubicBezTo>
                <a:cubicBezTo>
                  <a:pt x="403627" y="584531"/>
                  <a:pt x="405665" y="413806"/>
                  <a:pt x="398034" y="243378"/>
                </a:cubicBezTo>
                <a:cubicBezTo>
                  <a:pt x="397243" y="225710"/>
                  <a:pt x="386849" y="209822"/>
                  <a:pt x="381256" y="193044"/>
                </a:cubicBezTo>
                <a:cubicBezTo>
                  <a:pt x="378460" y="184655"/>
                  <a:pt x="377772" y="175235"/>
                  <a:pt x="372867" y="167877"/>
                </a:cubicBezTo>
                <a:lnTo>
                  <a:pt x="339311" y="117544"/>
                </a:lnTo>
                <a:cubicBezTo>
                  <a:pt x="336515" y="106359"/>
                  <a:pt x="333338" y="95262"/>
                  <a:pt x="330922" y="83988"/>
                </a:cubicBezTo>
                <a:cubicBezTo>
                  <a:pt x="324947" y="56104"/>
                  <a:pt x="323931" y="39247"/>
                  <a:pt x="314144" y="2526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30812" y="3117598"/>
            <a:ext cx="235551" cy="62502"/>
          </a:xfrm>
          <a:custGeom>
            <a:avLst/>
            <a:gdLst>
              <a:gd name="connsiteX0" fmla="*/ 660 w 235551"/>
              <a:gd name="connsiteY0" fmla="*/ 3107 h 62502"/>
              <a:gd name="connsiteX1" fmla="*/ 134883 w 235551"/>
              <a:gd name="connsiteY1" fmla="*/ 3107 h 62502"/>
              <a:gd name="connsiteX2" fmla="*/ 235551 w 235551"/>
              <a:gd name="connsiteY2" fmla="*/ 11496 h 62502"/>
              <a:gd name="connsiteX3" fmla="*/ 227162 w 235551"/>
              <a:gd name="connsiteY3" fmla="*/ 45052 h 62502"/>
              <a:gd name="connsiteX4" fmla="*/ 118105 w 235551"/>
              <a:gd name="connsiteY4" fmla="*/ 53441 h 62502"/>
              <a:gd name="connsiteX5" fmla="*/ 84549 w 235551"/>
              <a:gd name="connsiteY5" fmla="*/ 45052 h 62502"/>
              <a:gd name="connsiteX6" fmla="*/ 660 w 235551"/>
              <a:gd name="connsiteY6" fmla="*/ 3107 h 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551" h="62502">
                <a:moveTo>
                  <a:pt x="660" y="3107"/>
                </a:moveTo>
                <a:cubicBezTo>
                  <a:pt x="9049" y="-3884"/>
                  <a:pt x="-19995" y="3107"/>
                  <a:pt x="134883" y="3107"/>
                </a:cubicBezTo>
                <a:cubicBezTo>
                  <a:pt x="168555" y="3107"/>
                  <a:pt x="201995" y="8700"/>
                  <a:pt x="235551" y="11496"/>
                </a:cubicBezTo>
                <a:cubicBezTo>
                  <a:pt x="232755" y="22681"/>
                  <a:pt x="234543" y="36195"/>
                  <a:pt x="227162" y="45052"/>
                </a:cubicBezTo>
                <a:cubicBezTo>
                  <a:pt x="200965" y="76488"/>
                  <a:pt x="145274" y="56460"/>
                  <a:pt x="118105" y="53441"/>
                </a:cubicBezTo>
                <a:cubicBezTo>
                  <a:pt x="106920" y="50645"/>
                  <a:pt x="94861" y="50208"/>
                  <a:pt x="84549" y="45052"/>
                </a:cubicBezTo>
                <a:cubicBezTo>
                  <a:pt x="66191" y="35873"/>
                  <a:pt x="-7729" y="10098"/>
                  <a:pt x="660" y="3107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845" y="3266873"/>
            <a:ext cx="575530" cy="526532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30" y="144563"/>
            <a:ext cx="3732414" cy="4807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50" y="2065320"/>
            <a:ext cx="8094807" cy="868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2" y="1367670"/>
            <a:ext cx="8262078" cy="918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21" y="2828925"/>
            <a:ext cx="8835061" cy="117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943600" y="1362075"/>
            <a:ext cx="2471282" cy="3143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91" y="658197"/>
            <a:ext cx="8249788" cy="916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EV_SB6_U09_p08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7585" y="185178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434" y="2590801"/>
            <a:ext cx="8802142" cy="1166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905500" y="621076"/>
            <a:ext cx="2509382" cy="3146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8" y="1469384"/>
            <a:ext cx="7575729" cy="221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" y="1016000"/>
            <a:ext cx="7935547" cy="2824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459"/>
          <a:stretch/>
        </p:blipFill>
        <p:spPr>
          <a:xfrm>
            <a:off x="688975" y="315643"/>
            <a:ext cx="7608395" cy="545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5" y="870856"/>
            <a:ext cx="7760145" cy="3458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459"/>
          <a:stretch/>
        </p:blipFill>
        <p:spPr>
          <a:xfrm>
            <a:off x="688975" y="315643"/>
            <a:ext cx="7608395" cy="545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73"/>
          <a:stretch/>
        </p:blipFill>
        <p:spPr>
          <a:xfrm>
            <a:off x="180975" y="1771650"/>
            <a:ext cx="8811532" cy="1830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459"/>
          <a:stretch/>
        </p:blipFill>
        <p:spPr>
          <a:xfrm>
            <a:off x="688975" y="315643"/>
            <a:ext cx="7608395" cy="545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29" y="2010266"/>
            <a:ext cx="8795656" cy="1680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459"/>
          <a:stretch/>
        </p:blipFill>
        <p:spPr>
          <a:xfrm>
            <a:off x="688975" y="315643"/>
            <a:ext cx="7608395" cy="545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665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04" y="2212059"/>
            <a:ext cx="8665029" cy="918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3" y="353598"/>
            <a:ext cx="7171644" cy="2665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19" y="3228666"/>
            <a:ext cx="7196138" cy="1622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078" y="1659577"/>
            <a:ext cx="5068167" cy="3240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12" y="183895"/>
            <a:ext cx="2104155" cy="435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71" y="859476"/>
            <a:ext cx="8867783" cy="559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98" y="2191260"/>
            <a:ext cx="7625443" cy="1079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73" y="553150"/>
            <a:ext cx="8028758" cy="3874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2" y="46473"/>
            <a:ext cx="8777288" cy="506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0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8" y="480889"/>
            <a:ext cx="7967663" cy="4662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2" y="46473"/>
            <a:ext cx="8777288" cy="506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83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91" y="665248"/>
            <a:ext cx="7593050" cy="4315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2" y="46473"/>
            <a:ext cx="8777288" cy="506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8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348"/>
          <a:stretch/>
        </p:blipFill>
        <p:spPr>
          <a:xfrm>
            <a:off x="213222" y="1082321"/>
            <a:ext cx="8763000" cy="2570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92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59" y="791523"/>
            <a:ext cx="6787187" cy="3448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55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686" y="1584034"/>
            <a:ext cx="6065196" cy="1916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15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6" y="2160804"/>
            <a:ext cx="8866594" cy="585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90" y="1246095"/>
            <a:ext cx="7659545" cy="260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20426_EV_SB6_ExpertSpeaker_U09_p085_AUDR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1947078"/>
            <a:ext cx="8274616" cy="1209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97" y="426650"/>
            <a:ext cx="5474942" cy="836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155" y="333282"/>
            <a:ext cx="1936024" cy="237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3012246"/>
            <a:ext cx="2636699" cy="187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869" y="3100803"/>
            <a:ext cx="2572106" cy="1782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10" y="1584306"/>
            <a:ext cx="5831640" cy="1123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262872"/>
            <a:ext cx="5802741" cy="4660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03" y="2090575"/>
            <a:ext cx="8224838" cy="1252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97" y="426650"/>
            <a:ext cx="5474942" cy="836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On-screen Show (16:9)</PresentationFormat>
  <Paragraphs>1</Paragraphs>
  <Slides>27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Barlow Semi Condensed Medium</vt:lpstr>
      <vt:lpstr>Roboto Condensed Light</vt:lpstr>
      <vt:lpstr>Fjalla One</vt:lpstr>
      <vt:lpstr>Barlow Semi Condensed</vt:lpstr>
      <vt:lpstr>Technology Consulting by Slidesgo</vt:lpstr>
      <vt:lpstr>Evolve 6C-9.1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18</cp:revision>
  <dcterms:modified xsi:type="dcterms:W3CDTF">2023-07-23T08:36:37Z</dcterms:modified>
</cp:coreProperties>
</file>