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33"/>
  </p:notesMasterIdLst>
  <p:sldIdLst>
    <p:sldId id="256" r:id="rId2"/>
    <p:sldId id="257" r:id="rId3"/>
    <p:sldId id="299" r:id="rId4"/>
    <p:sldId id="274" r:id="rId5"/>
    <p:sldId id="300" r:id="rId6"/>
    <p:sldId id="272" r:id="rId7"/>
    <p:sldId id="270" r:id="rId8"/>
    <p:sldId id="305" r:id="rId9"/>
    <p:sldId id="271" r:id="rId10"/>
    <p:sldId id="268" r:id="rId11"/>
    <p:sldId id="276" r:id="rId12"/>
    <p:sldId id="301" r:id="rId13"/>
    <p:sldId id="260" r:id="rId14"/>
    <p:sldId id="275" r:id="rId15"/>
    <p:sldId id="302" r:id="rId16"/>
    <p:sldId id="280" r:id="rId17"/>
    <p:sldId id="279" r:id="rId18"/>
    <p:sldId id="277" r:id="rId19"/>
    <p:sldId id="278" r:id="rId20"/>
    <p:sldId id="303" r:id="rId21"/>
    <p:sldId id="281" r:id="rId22"/>
    <p:sldId id="283" r:id="rId23"/>
    <p:sldId id="284" r:id="rId24"/>
    <p:sldId id="267" r:id="rId25"/>
    <p:sldId id="286" r:id="rId26"/>
    <p:sldId id="304" r:id="rId27"/>
    <p:sldId id="292" r:id="rId28"/>
    <p:sldId id="290" r:id="rId29"/>
    <p:sldId id="294" r:id="rId30"/>
    <p:sldId id="293" r:id="rId31"/>
    <p:sldId id="306" r:id="rId32"/>
  </p:sldIdLst>
  <p:sldSz cx="9144000" cy="5143500" type="screen16x9"/>
  <p:notesSz cx="6858000" cy="9144000"/>
  <p:embeddedFontLst>
    <p:embeddedFont>
      <p:font typeface="Barlow Semi Condensed Medium" panose="020B0604020202020204" charset="0"/>
      <p:regular r:id="rId34"/>
      <p:bold r:id="rId35"/>
      <p:italic r:id="rId36"/>
      <p:boldItalic r:id="rId37"/>
    </p:embeddedFont>
    <p:embeddedFont>
      <p:font typeface="Fjalla One" panose="020B0604020202020204" charset="0"/>
      <p:regular r:id="rId38"/>
    </p:embeddedFont>
    <p:embeddedFont>
      <p:font typeface="Barlow Semi Condensed" panose="020B0604020202020204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6EA249D-AD99-4550-8506-4D9DD9E095CB}">
  <a:tblStyle styleId="{16EA249D-AD99-4550-8506-4D9DD9E095C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72" y="65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3566150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7" name="Google Shape;168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8" name="Google Shape;168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" name="Google Shape;1887;g86fa6133bc_4_21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8" name="Google Shape;1888;g86fa6133bc_4_21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65017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" name="Google Shape;1887;g86fa6133bc_4_21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8" name="Google Shape;1888;g86fa6133bc_4_21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55283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" name="Google Shape;1887;g86fa6133bc_4_21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8" name="Google Shape;1888;g86fa6133bc_4_21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55283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9" name="Google Shape;2159;g804e9800b4_0_1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0" name="Google Shape;2160;g804e9800b4_0_1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" name="Google Shape;1887;g86fa6133bc_4_21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8" name="Google Shape;1888;g86fa6133bc_4_21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20936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" name="Google Shape;1887;g86fa6133bc_4_21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8" name="Google Shape;1888;g86fa6133bc_4_21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20936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9" name="Google Shape;2159;g804e9800b4_0_1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0" name="Google Shape;2160;g804e9800b4_0_1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45233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9" name="Google Shape;2159;g804e9800b4_0_1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0" name="Google Shape;2160;g804e9800b4_0_1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38746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9" name="Google Shape;2159;g804e9800b4_0_1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0" name="Google Shape;2160;g804e9800b4_0_1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69431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9" name="Google Shape;2159;g804e9800b4_0_1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0" name="Google Shape;2160;g804e9800b4_0_1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121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" name="Google Shape;1887;g86fa6133bc_4_21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8" name="Google Shape;1888;g86fa6133bc_4_21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9" name="Google Shape;2159;g804e9800b4_0_1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0" name="Google Shape;2160;g804e9800b4_0_1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1210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9" name="Google Shape;2159;g804e9800b4_0_1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0" name="Google Shape;2160;g804e9800b4_0_1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14043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9" name="Google Shape;2159;g804e9800b4_0_1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0" name="Google Shape;2160;g804e9800b4_0_1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33894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9" name="Google Shape;2159;g804e9800b4_0_1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0" name="Google Shape;2160;g804e9800b4_0_1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02030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8" name="Google Shape;2338;g86fa6133bc_4_215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9" name="Google Shape;2339;g86fa6133bc_4_215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8" name="Google Shape;2338;g86fa6133bc_4_215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9" name="Google Shape;2339;g86fa6133bc_4_215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99320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8" name="Google Shape;2338;g86fa6133bc_4_215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9" name="Google Shape;2339;g86fa6133bc_4_215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993207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8" name="Google Shape;2338;g86fa6133bc_4_215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9" name="Google Shape;2339;g86fa6133bc_4_215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687587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8" name="Google Shape;2338;g86fa6133bc_4_215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9" name="Google Shape;2339;g86fa6133bc_4_215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428355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8" name="Google Shape;2338;g86fa6133bc_4_215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9" name="Google Shape;2339;g86fa6133bc_4_215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03868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" name="Google Shape;1887;g86fa6133bc_4_21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8" name="Google Shape;1888;g86fa6133bc_4_21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8" name="Google Shape;2338;g86fa6133bc_4_215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9" name="Google Shape;2339;g86fa6133bc_4_215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764264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8" name="Google Shape;2338;g86fa6133bc_4_215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9" name="Google Shape;2339;g86fa6133bc_4_215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02661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" name="Google Shape;1887;g86fa6133bc_4_21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8" name="Google Shape;1888;g86fa6133bc_4_21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50286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" name="Google Shape;1887;g86fa6133bc_4_21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8" name="Google Shape;1888;g86fa6133bc_4_21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50286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" name="Google Shape;1887;g86fa6133bc_4_21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8" name="Google Shape;1888;g86fa6133bc_4_21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51424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" name="Google Shape;1887;g86fa6133bc_4_21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8" name="Google Shape;1888;g86fa6133bc_4_21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92188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" name="Google Shape;1887;g86fa6133bc_4_21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8" name="Google Shape;1888;g86fa6133bc_4_21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92188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" name="Google Shape;1887;g86fa6133bc_4_21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8" name="Google Shape;1888;g86fa6133bc_4_21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51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"/>
          <p:cNvSpPr txBox="1">
            <a:spLocks noGrp="1"/>
          </p:cNvSpPr>
          <p:nvPr>
            <p:ph type="ctrTitle"/>
          </p:nvPr>
        </p:nvSpPr>
        <p:spPr>
          <a:xfrm>
            <a:off x="5248656" y="2002536"/>
            <a:ext cx="3264300" cy="1792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>
            <a:off x="5248656" y="3721608"/>
            <a:ext cx="3264300" cy="89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endParaRPr/>
          </a:p>
        </p:txBody>
      </p:sp>
      <p:cxnSp>
        <p:nvCxnSpPr>
          <p:cNvPr id="10" name="Google Shape;10;p2"/>
          <p:cNvCxnSpPr/>
          <p:nvPr/>
        </p:nvCxnSpPr>
        <p:spPr>
          <a:xfrm flipH="1">
            <a:off x="5827050" y="451300"/>
            <a:ext cx="1672500" cy="126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" name="Google Shape;11;p2"/>
          <p:cNvCxnSpPr/>
          <p:nvPr/>
        </p:nvCxnSpPr>
        <p:spPr>
          <a:xfrm rot="10800000">
            <a:off x="7512925" y="457850"/>
            <a:ext cx="829500" cy="743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Google Shape;12;p2"/>
          <p:cNvCxnSpPr/>
          <p:nvPr/>
        </p:nvCxnSpPr>
        <p:spPr>
          <a:xfrm flipH="1">
            <a:off x="8348975" y="-6625"/>
            <a:ext cx="796500" cy="1188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3" name="Google Shape;13;p2"/>
          <p:cNvGrpSpPr/>
          <p:nvPr/>
        </p:nvGrpSpPr>
        <p:grpSpPr>
          <a:xfrm>
            <a:off x="8064275" y="887850"/>
            <a:ext cx="581800" cy="582350"/>
            <a:chOff x="8064275" y="887850"/>
            <a:chExt cx="581800" cy="582350"/>
          </a:xfrm>
        </p:grpSpPr>
        <p:sp>
          <p:nvSpPr>
            <p:cNvPr id="14" name="Google Shape;14;p2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oogle Shape;20;p2"/>
          <p:cNvGrpSpPr/>
          <p:nvPr/>
        </p:nvGrpSpPr>
        <p:grpSpPr>
          <a:xfrm>
            <a:off x="7353050" y="316275"/>
            <a:ext cx="292025" cy="292575"/>
            <a:chOff x="7353050" y="316275"/>
            <a:chExt cx="292025" cy="292575"/>
          </a:xfrm>
        </p:grpSpPr>
        <p:sp>
          <p:nvSpPr>
            <p:cNvPr id="21" name="Google Shape;21;p2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" name="Google Shape;25;p2"/>
          <p:cNvSpPr/>
          <p:nvPr/>
        </p:nvSpPr>
        <p:spPr>
          <a:xfrm>
            <a:off x="5690580" y="425807"/>
            <a:ext cx="288614" cy="288337"/>
          </a:xfrm>
          <a:custGeom>
            <a:avLst/>
            <a:gdLst/>
            <a:ahLst/>
            <a:cxnLst/>
            <a:rect l="l" t="t" r="r" b="b"/>
            <a:pathLst>
              <a:path w="22915" h="22893" extrusionOk="0">
                <a:moveTo>
                  <a:pt x="11457" y="0"/>
                </a:moveTo>
                <a:cubicBezTo>
                  <a:pt x="5127" y="0"/>
                  <a:pt x="0" y="5127"/>
                  <a:pt x="0" y="11435"/>
                </a:cubicBezTo>
                <a:cubicBezTo>
                  <a:pt x="0" y="17766"/>
                  <a:pt x="5127" y="22892"/>
                  <a:pt x="11457" y="22892"/>
                </a:cubicBezTo>
                <a:cubicBezTo>
                  <a:pt x="17788" y="22892"/>
                  <a:pt x="22914" y="17766"/>
                  <a:pt x="22914" y="11435"/>
                </a:cubicBezTo>
                <a:cubicBezTo>
                  <a:pt x="22914" y="5127"/>
                  <a:pt x="17788" y="0"/>
                  <a:pt x="1145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5688325" y="423275"/>
            <a:ext cx="293111" cy="293388"/>
          </a:xfrm>
          <a:custGeom>
            <a:avLst/>
            <a:gdLst/>
            <a:ahLst/>
            <a:cxnLst/>
            <a:rect l="l" t="t" r="r" b="b"/>
            <a:pathLst>
              <a:path w="23272" h="23294" extrusionOk="0">
                <a:moveTo>
                  <a:pt x="11636" y="380"/>
                </a:moveTo>
                <a:cubicBezTo>
                  <a:pt x="14757" y="380"/>
                  <a:pt x="17566" y="1628"/>
                  <a:pt x="19594" y="3679"/>
                </a:cubicBezTo>
                <a:cubicBezTo>
                  <a:pt x="21645" y="5707"/>
                  <a:pt x="22893" y="8538"/>
                  <a:pt x="22893" y="11636"/>
                </a:cubicBezTo>
                <a:cubicBezTo>
                  <a:pt x="22893" y="14757"/>
                  <a:pt x="21645" y="17565"/>
                  <a:pt x="19594" y="19616"/>
                </a:cubicBezTo>
                <a:cubicBezTo>
                  <a:pt x="17566" y="21644"/>
                  <a:pt x="14757" y="22915"/>
                  <a:pt x="11636" y="22915"/>
                </a:cubicBezTo>
                <a:cubicBezTo>
                  <a:pt x="8516" y="22915"/>
                  <a:pt x="5707" y="21644"/>
                  <a:pt x="3657" y="19616"/>
                </a:cubicBezTo>
                <a:cubicBezTo>
                  <a:pt x="1628" y="17565"/>
                  <a:pt x="358" y="14757"/>
                  <a:pt x="358" y="11636"/>
                </a:cubicBezTo>
                <a:cubicBezTo>
                  <a:pt x="358" y="8538"/>
                  <a:pt x="1628" y="5707"/>
                  <a:pt x="3657" y="3679"/>
                </a:cubicBezTo>
                <a:cubicBezTo>
                  <a:pt x="5707" y="1628"/>
                  <a:pt x="8516" y="380"/>
                  <a:pt x="11636" y="380"/>
                </a:cubicBezTo>
                <a:close/>
                <a:moveTo>
                  <a:pt x="11636" y="1"/>
                </a:moveTo>
                <a:cubicBezTo>
                  <a:pt x="5217" y="1"/>
                  <a:pt x="1" y="5217"/>
                  <a:pt x="1" y="11636"/>
                </a:cubicBezTo>
                <a:cubicBezTo>
                  <a:pt x="1" y="18078"/>
                  <a:pt x="5217" y="23294"/>
                  <a:pt x="11636" y="23294"/>
                </a:cubicBezTo>
                <a:cubicBezTo>
                  <a:pt x="18056" y="23294"/>
                  <a:pt x="23272" y="18078"/>
                  <a:pt x="23272" y="11636"/>
                </a:cubicBezTo>
                <a:cubicBezTo>
                  <a:pt x="23272" y="5217"/>
                  <a:pt x="18056" y="1"/>
                  <a:pt x="1163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5727069" y="462309"/>
            <a:ext cx="215626" cy="215337"/>
          </a:xfrm>
          <a:custGeom>
            <a:avLst/>
            <a:gdLst/>
            <a:ahLst/>
            <a:cxnLst/>
            <a:rect l="l" t="t" r="r" b="b"/>
            <a:pathLst>
              <a:path w="17120" h="17097" extrusionOk="0">
                <a:moveTo>
                  <a:pt x="8560" y="0"/>
                </a:moveTo>
                <a:cubicBezTo>
                  <a:pt x="3835" y="0"/>
                  <a:pt x="1" y="3812"/>
                  <a:pt x="1" y="8537"/>
                </a:cubicBezTo>
                <a:cubicBezTo>
                  <a:pt x="1" y="13263"/>
                  <a:pt x="3835" y="17097"/>
                  <a:pt x="8560" y="17097"/>
                </a:cubicBezTo>
                <a:cubicBezTo>
                  <a:pt x="13286" y="17097"/>
                  <a:pt x="17120" y="13263"/>
                  <a:pt x="17120" y="8537"/>
                </a:cubicBezTo>
                <a:cubicBezTo>
                  <a:pt x="17120" y="3812"/>
                  <a:pt x="13286" y="0"/>
                  <a:pt x="856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>
            <a:off x="5724827" y="459777"/>
            <a:ext cx="220123" cy="220400"/>
          </a:xfrm>
          <a:custGeom>
            <a:avLst/>
            <a:gdLst/>
            <a:ahLst/>
            <a:cxnLst/>
            <a:rect l="l" t="t" r="r" b="b"/>
            <a:pathLst>
              <a:path w="17477" h="17499" extrusionOk="0">
                <a:moveTo>
                  <a:pt x="8738" y="379"/>
                </a:moveTo>
                <a:cubicBezTo>
                  <a:pt x="11057" y="379"/>
                  <a:pt x="13130" y="1316"/>
                  <a:pt x="14645" y="2831"/>
                </a:cubicBezTo>
                <a:cubicBezTo>
                  <a:pt x="16161" y="4347"/>
                  <a:pt x="17097" y="6442"/>
                  <a:pt x="17097" y="8738"/>
                </a:cubicBezTo>
                <a:cubicBezTo>
                  <a:pt x="17097" y="11056"/>
                  <a:pt x="16161" y="13152"/>
                  <a:pt x="14645" y="14667"/>
                </a:cubicBezTo>
                <a:cubicBezTo>
                  <a:pt x="13130" y="16183"/>
                  <a:pt x="11057" y="17119"/>
                  <a:pt x="8738" y="17119"/>
                </a:cubicBezTo>
                <a:cubicBezTo>
                  <a:pt x="6420" y="17119"/>
                  <a:pt x="4325" y="16183"/>
                  <a:pt x="2809" y="14667"/>
                </a:cubicBezTo>
                <a:cubicBezTo>
                  <a:pt x="1293" y="13152"/>
                  <a:pt x="357" y="11056"/>
                  <a:pt x="357" y="8738"/>
                </a:cubicBezTo>
                <a:cubicBezTo>
                  <a:pt x="357" y="6442"/>
                  <a:pt x="1293" y="4347"/>
                  <a:pt x="2809" y="2831"/>
                </a:cubicBezTo>
                <a:cubicBezTo>
                  <a:pt x="4325" y="1316"/>
                  <a:pt x="6420" y="379"/>
                  <a:pt x="8738" y="379"/>
                </a:cubicBezTo>
                <a:close/>
                <a:moveTo>
                  <a:pt x="8738" y="0"/>
                </a:moveTo>
                <a:cubicBezTo>
                  <a:pt x="3901" y="0"/>
                  <a:pt x="1" y="3924"/>
                  <a:pt x="1" y="8738"/>
                </a:cubicBezTo>
                <a:cubicBezTo>
                  <a:pt x="1" y="13575"/>
                  <a:pt x="3901" y="17498"/>
                  <a:pt x="8738" y="17498"/>
                </a:cubicBezTo>
                <a:cubicBezTo>
                  <a:pt x="13553" y="17498"/>
                  <a:pt x="17476" y="13575"/>
                  <a:pt x="17476" y="8738"/>
                </a:cubicBezTo>
                <a:cubicBezTo>
                  <a:pt x="17476" y="3924"/>
                  <a:pt x="13553" y="0"/>
                  <a:pt x="87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>
            <a:off x="5766657" y="501884"/>
            <a:ext cx="136177" cy="136177"/>
          </a:xfrm>
          <a:custGeom>
            <a:avLst/>
            <a:gdLst/>
            <a:ahLst/>
            <a:cxnLst/>
            <a:rect l="l" t="t" r="r" b="b"/>
            <a:pathLst>
              <a:path w="10812" h="10812" extrusionOk="0">
                <a:moveTo>
                  <a:pt x="5417" y="1"/>
                </a:moveTo>
                <a:cubicBezTo>
                  <a:pt x="2430" y="1"/>
                  <a:pt x="1" y="2431"/>
                  <a:pt x="1" y="5395"/>
                </a:cubicBezTo>
                <a:cubicBezTo>
                  <a:pt x="1" y="8382"/>
                  <a:pt x="2430" y="10812"/>
                  <a:pt x="5417" y="10812"/>
                </a:cubicBezTo>
                <a:cubicBezTo>
                  <a:pt x="8404" y="10812"/>
                  <a:pt x="10812" y="8382"/>
                  <a:pt x="10812" y="5395"/>
                </a:cubicBezTo>
                <a:cubicBezTo>
                  <a:pt x="10812" y="2431"/>
                  <a:pt x="8404" y="1"/>
                  <a:pt x="541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>
            <a:off x="5764415" y="499642"/>
            <a:ext cx="140951" cy="140674"/>
          </a:xfrm>
          <a:custGeom>
            <a:avLst/>
            <a:gdLst/>
            <a:ahLst/>
            <a:cxnLst/>
            <a:rect l="l" t="t" r="r" b="b"/>
            <a:pathLst>
              <a:path w="11191" h="11169" extrusionOk="0">
                <a:moveTo>
                  <a:pt x="5595" y="357"/>
                </a:moveTo>
                <a:cubicBezTo>
                  <a:pt x="7044" y="357"/>
                  <a:pt x="8337" y="937"/>
                  <a:pt x="9273" y="1895"/>
                </a:cubicBezTo>
                <a:cubicBezTo>
                  <a:pt x="10232" y="2832"/>
                  <a:pt x="10811" y="4147"/>
                  <a:pt x="10811" y="5573"/>
                </a:cubicBezTo>
                <a:cubicBezTo>
                  <a:pt x="10811" y="7022"/>
                  <a:pt x="10232" y="8337"/>
                  <a:pt x="9273" y="9273"/>
                </a:cubicBezTo>
                <a:cubicBezTo>
                  <a:pt x="8337" y="10210"/>
                  <a:pt x="7044" y="10789"/>
                  <a:pt x="5595" y="10789"/>
                </a:cubicBezTo>
                <a:cubicBezTo>
                  <a:pt x="4147" y="10789"/>
                  <a:pt x="2854" y="10210"/>
                  <a:pt x="1895" y="9273"/>
                </a:cubicBezTo>
                <a:cubicBezTo>
                  <a:pt x="959" y="8337"/>
                  <a:pt x="379" y="7022"/>
                  <a:pt x="379" y="5573"/>
                </a:cubicBezTo>
                <a:cubicBezTo>
                  <a:pt x="379" y="4147"/>
                  <a:pt x="959" y="2832"/>
                  <a:pt x="1895" y="1895"/>
                </a:cubicBezTo>
                <a:cubicBezTo>
                  <a:pt x="2854" y="937"/>
                  <a:pt x="4147" y="357"/>
                  <a:pt x="5595" y="357"/>
                </a:cubicBezTo>
                <a:close/>
                <a:moveTo>
                  <a:pt x="5595" y="1"/>
                </a:moveTo>
                <a:cubicBezTo>
                  <a:pt x="2497" y="1"/>
                  <a:pt x="1" y="2497"/>
                  <a:pt x="1" y="5573"/>
                </a:cubicBezTo>
                <a:cubicBezTo>
                  <a:pt x="1" y="8672"/>
                  <a:pt x="2497" y="11168"/>
                  <a:pt x="5595" y="11168"/>
                </a:cubicBezTo>
                <a:cubicBezTo>
                  <a:pt x="8671" y="11168"/>
                  <a:pt x="11190" y="8672"/>
                  <a:pt x="11190" y="5573"/>
                </a:cubicBezTo>
                <a:cubicBezTo>
                  <a:pt x="11190" y="2497"/>
                  <a:pt x="8671" y="1"/>
                  <a:pt x="55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" name="Google Shape;31;p2"/>
          <p:cNvGrpSpPr/>
          <p:nvPr/>
        </p:nvGrpSpPr>
        <p:grpSpPr>
          <a:xfrm>
            <a:off x="5443350" y="289275"/>
            <a:ext cx="175013" cy="27000"/>
            <a:chOff x="5662375" y="212375"/>
            <a:chExt cx="175013" cy="27000"/>
          </a:xfrm>
        </p:grpSpPr>
        <p:sp>
          <p:nvSpPr>
            <p:cNvPr id="32" name="Google Shape;32;p2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35;p2"/>
          <p:cNvGrpSpPr/>
          <p:nvPr/>
        </p:nvGrpSpPr>
        <p:grpSpPr>
          <a:xfrm>
            <a:off x="8490050" y="170875"/>
            <a:ext cx="175013" cy="27000"/>
            <a:chOff x="5662375" y="212375"/>
            <a:chExt cx="175013" cy="27000"/>
          </a:xfrm>
        </p:grpSpPr>
        <p:sp>
          <p:nvSpPr>
            <p:cNvPr id="36" name="Google Shape;36;p2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" name="Google Shape;39;p2"/>
          <p:cNvGrpSpPr/>
          <p:nvPr/>
        </p:nvGrpSpPr>
        <p:grpSpPr>
          <a:xfrm>
            <a:off x="8068750" y="1581800"/>
            <a:ext cx="175013" cy="27000"/>
            <a:chOff x="5662375" y="212375"/>
            <a:chExt cx="175013" cy="27000"/>
          </a:xfrm>
        </p:grpSpPr>
        <p:sp>
          <p:nvSpPr>
            <p:cNvPr id="40" name="Google Shape;40;p2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21">
    <p:spTree>
      <p:nvGrpSpPr>
        <p:cNvPr id="1" name="Shape 1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9" name="Google Shape;1479;p30"/>
          <p:cNvGrpSpPr/>
          <p:nvPr/>
        </p:nvGrpSpPr>
        <p:grpSpPr>
          <a:xfrm>
            <a:off x="-6867" y="-6625"/>
            <a:ext cx="9152342" cy="5102050"/>
            <a:chOff x="-6867" y="-6625"/>
            <a:chExt cx="9152342" cy="5102050"/>
          </a:xfrm>
        </p:grpSpPr>
        <p:cxnSp>
          <p:nvCxnSpPr>
            <p:cNvPr id="1480" name="Google Shape;1480;p30"/>
            <p:cNvCxnSpPr/>
            <p:nvPr/>
          </p:nvCxnSpPr>
          <p:spPr>
            <a:xfrm>
              <a:off x="2904283" y="4513075"/>
              <a:ext cx="1133100" cy="306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1" name="Google Shape;1481;p30"/>
            <p:cNvCxnSpPr/>
            <p:nvPr/>
          </p:nvCxnSpPr>
          <p:spPr>
            <a:xfrm rot="10800000" flipH="1">
              <a:off x="1562083" y="4492325"/>
              <a:ext cx="1342200" cy="315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2" name="Google Shape;1482;p30"/>
            <p:cNvCxnSpPr/>
            <p:nvPr/>
          </p:nvCxnSpPr>
          <p:spPr>
            <a:xfrm>
              <a:off x="259558" y="4408000"/>
              <a:ext cx="1332000" cy="392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3" name="Google Shape;1483;p30"/>
            <p:cNvCxnSpPr/>
            <p:nvPr/>
          </p:nvCxnSpPr>
          <p:spPr>
            <a:xfrm>
              <a:off x="-6867" y="3993550"/>
              <a:ext cx="273900" cy="407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484" name="Google Shape;1484;p30"/>
            <p:cNvGrpSpPr/>
            <p:nvPr/>
          </p:nvGrpSpPr>
          <p:grpSpPr>
            <a:xfrm flipH="1">
              <a:off x="1278333" y="4513075"/>
              <a:ext cx="581800" cy="582350"/>
              <a:chOff x="8064275" y="887850"/>
              <a:chExt cx="581800" cy="582350"/>
            </a:xfrm>
          </p:grpSpPr>
          <p:sp>
            <p:nvSpPr>
              <p:cNvPr id="1485" name="Google Shape;1485;p30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6" name="Google Shape;1486;p30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7" name="Google Shape;1487;p30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8" name="Google Shape;1488;p30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9" name="Google Shape;1489;p30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0" name="Google Shape;1490;p30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91" name="Google Shape;1491;p30"/>
            <p:cNvGrpSpPr/>
            <p:nvPr/>
          </p:nvGrpSpPr>
          <p:grpSpPr>
            <a:xfrm flipH="1">
              <a:off x="2747608" y="4340463"/>
              <a:ext cx="292025" cy="292575"/>
              <a:chOff x="7353050" y="316275"/>
              <a:chExt cx="292025" cy="292575"/>
            </a:xfrm>
          </p:grpSpPr>
          <p:sp>
            <p:nvSpPr>
              <p:cNvPr id="1492" name="Google Shape;1492;p30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3" name="Google Shape;1493;p30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4" name="Google Shape;1494;p30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5" name="Google Shape;1495;p30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96" name="Google Shape;1496;p30"/>
            <p:cNvGrpSpPr/>
            <p:nvPr/>
          </p:nvGrpSpPr>
          <p:grpSpPr>
            <a:xfrm flipH="1">
              <a:off x="171308" y="4315025"/>
              <a:ext cx="175000" cy="175000"/>
              <a:chOff x="8792300" y="321275"/>
              <a:chExt cx="175000" cy="175000"/>
            </a:xfrm>
          </p:grpSpPr>
          <p:sp>
            <p:nvSpPr>
              <p:cNvPr id="1497" name="Google Shape;1497;p30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6621" extrusionOk="0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8" name="Google Shape;1498;p30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avLst/>
                <a:gdLst/>
                <a:ahLst/>
                <a:cxnLst/>
                <a:rect l="l" t="t" r="r" b="b"/>
                <a:pathLst>
                  <a:path w="7000" h="7000" extrusionOk="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9" name="Google Shape;1499;p30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3702" h="3723" extrusionOk="0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0" name="Google Shape;1500;p30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4080" extrusionOk="0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01" name="Google Shape;1501;p30"/>
            <p:cNvGrpSpPr/>
            <p:nvPr/>
          </p:nvGrpSpPr>
          <p:grpSpPr>
            <a:xfrm>
              <a:off x="3873197" y="4657550"/>
              <a:ext cx="293111" cy="293388"/>
              <a:chOff x="3164039" y="430875"/>
              <a:chExt cx="293111" cy="293388"/>
            </a:xfrm>
          </p:grpSpPr>
          <p:sp>
            <p:nvSpPr>
              <p:cNvPr id="1502" name="Google Shape;1502;p30"/>
              <p:cNvSpPr/>
              <p:nvPr/>
            </p:nvSpPr>
            <p:spPr>
              <a:xfrm flipH="1">
                <a:off x="3166281" y="433407"/>
                <a:ext cx="288614" cy="288337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3" name="Google Shape;1503;p30"/>
              <p:cNvSpPr/>
              <p:nvPr/>
            </p:nvSpPr>
            <p:spPr>
              <a:xfrm flipH="1">
                <a:off x="3164039" y="430875"/>
                <a:ext cx="293111" cy="293388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4" name="Google Shape;1504;p30"/>
              <p:cNvSpPr/>
              <p:nvPr/>
            </p:nvSpPr>
            <p:spPr>
              <a:xfrm flipH="1">
                <a:off x="3202780" y="469909"/>
                <a:ext cx="215626" cy="215337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5" name="Google Shape;1505;p30"/>
              <p:cNvSpPr/>
              <p:nvPr/>
            </p:nvSpPr>
            <p:spPr>
              <a:xfrm flipH="1">
                <a:off x="3200525" y="467377"/>
                <a:ext cx="220123" cy="220400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6" name="Google Shape;1506;p30"/>
              <p:cNvSpPr/>
              <p:nvPr/>
            </p:nvSpPr>
            <p:spPr>
              <a:xfrm flipH="1">
                <a:off x="3242641" y="509484"/>
                <a:ext cx="136177" cy="136177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7" name="Google Shape;1507;p30"/>
              <p:cNvSpPr/>
              <p:nvPr/>
            </p:nvSpPr>
            <p:spPr>
              <a:xfrm flipH="1">
                <a:off x="3240109" y="507242"/>
                <a:ext cx="140951" cy="140674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08" name="Google Shape;1508;p30"/>
            <p:cNvGrpSpPr/>
            <p:nvPr/>
          </p:nvGrpSpPr>
          <p:grpSpPr>
            <a:xfrm flipH="1">
              <a:off x="242270" y="4142425"/>
              <a:ext cx="175013" cy="27000"/>
              <a:chOff x="5662375" y="212375"/>
              <a:chExt cx="175013" cy="27000"/>
            </a:xfrm>
          </p:grpSpPr>
          <p:sp>
            <p:nvSpPr>
              <p:cNvPr id="1509" name="Google Shape;1509;p30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0" name="Google Shape;1510;p30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1" name="Google Shape;1511;p30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512" name="Google Shape;1512;p30"/>
            <p:cNvCxnSpPr/>
            <p:nvPr/>
          </p:nvCxnSpPr>
          <p:spPr>
            <a:xfrm rot="10800000">
              <a:off x="5995050" y="226600"/>
              <a:ext cx="1504500" cy="224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3" name="Google Shape;1513;p30"/>
            <p:cNvCxnSpPr/>
            <p:nvPr/>
          </p:nvCxnSpPr>
          <p:spPr>
            <a:xfrm rot="10800000">
              <a:off x="7512925" y="457850"/>
              <a:ext cx="829500" cy="7434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4" name="Google Shape;1514;p30"/>
            <p:cNvCxnSpPr/>
            <p:nvPr/>
          </p:nvCxnSpPr>
          <p:spPr>
            <a:xfrm flipH="1">
              <a:off x="8348975" y="-6625"/>
              <a:ext cx="796500" cy="11880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515" name="Google Shape;1515;p30"/>
            <p:cNvGrpSpPr/>
            <p:nvPr/>
          </p:nvGrpSpPr>
          <p:grpSpPr>
            <a:xfrm>
              <a:off x="8064275" y="1040250"/>
              <a:ext cx="581800" cy="582350"/>
              <a:chOff x="8064275" y="887850"/>
              <a:chExt cx="581800" cy="582350"/>
            </a:xfrm>
          </p:grpSpPr>
          <p:sp>
            <p:nvSpPr>
              <p:cNvPr id="1516" name="Google Shape;1516;p30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7" name="Google Shape;1517;p30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8" name="Google Shape;1518;p30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9" name="Google Shape;1519;p30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0" name="Google Shape;1520;p30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1" name="Google Shape;1521;p30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22" name="Google Shape;1522;p30"/>
            <p:cNvGrpSpPr/>
            <p:nvPr/>
          </p:nvGrpSpPr>
          <p:grpSpPr>
            <a:xfrm>
              <a:off x="7353050" y="316275"/>
              <a:ext cx="292025" cy="292575"/>
              <a:chOff x="7353050" y="316275"/>
              <a:chExt cx="292025" cy="292575"/>
            </a:xfrm>
          </p:grpSpPr>
          <p:sp>
            <p:nvSpPr>
              <p:cNvPr id="1523" name="Google Shape;1523;p30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4" name="Google Shape;1524;p30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5" name="Google Shape;1525;p30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6" name="Google Shape;1526;p30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27" name="Google Shape;1527;p30"/>
            <p:cNvGrpSpPr/>
            <p:nvPr/>
          </p:nvGrpSpPr>
          <p:grpSpPr>
            <a:xfrm>
              <a:off x="8792300" y="321275"/>
              <a:ext cx="175000" cy="175000"/>
              <a:chOff x="8792300" y="321275"/>
              <a:chExt cx="175000" cy="175000"/>
            </a:xfrm>
          </p:grpSpPr>
          <p:sp>
            <p:nvSpPr>
              <p:cNvPr id="1528" name="Google Shape;1528;p30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6621" extrusionOk="0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9" name="Google Shape;1529;p30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avLst/>
                <a:gdLst/>
                <a:ahLst/>
                <a:cxnLst/>
                <a:rect l="l" t="t" r="r" b="b"/>
                <a:pathLst>
                  <a:path w="7000" h="7000" extrusionOk="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0" name="Google Shape;1530;p30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3702" h="3723" extrusionOk="0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1" name="Google Shape;1531;p30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4080" extrusionOk="0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32" name="Google Shape;1532;p30"/>
            <p:cNvSpPr/>
            <p:nvPr/>
          </p:nvSpPr>
          <p:spPr>
            <a:xfrm>
              <a:off x="5829305" y="68707"/>
              <a:ext cx="288614" cy="288337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0"/>
            <p:cNvSpPr/>
            <p:nvPr/>
          </p:nvSpPr>
          <p:spPr>
            <a:xfrm>
              <a:off x="5827050" y="66175"/>
              <a:ext cx="293111" cy="293388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30"/>
            <p:cNvSpPr/>
            <p:nvPr/>
          </p:nvSpPr>
          <p:spPr>
            <a:xfrm>
              <a:off x="5865794" y="105209"/>
              <a:ext cx="215626" cy="215337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30"/>
            <p:cNvSpPr/>
            <p:nvPr/>
          </p:nvSpPr>
          <p:spPr>
            <a:xfrm>
              <a:off x="5863552" y="102677"/>
              <a:ext cx="220123" cy="220400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0"/>
            <p:cNvSpPr/>
            <p:nvPr/>
          </p:nvSpPr>
          <p:spPr>
            <a:xfrm>
              <a:off x="5905382" y="144784"/>
              <a:ext cx="136177" cy="136177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0"/>
            <p:cNvSpPr/>
            <p:nvPr/>
          </p:nvSpPr>
          <p:spPr>
            <a:xfrm>
              <a:off x="5903140" y="142542"/>
              <a:ext cx="140951" cy="140674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38" name="Google Shape;1538;p30"/>
            <p:cNvGrpSpPr/>
            <p:nvPr/>
          </p:nvGrpSpPr>
          <p:grpSpPr>
            <a:xfrm>
              <a:off x="8490050" y="170875"/>
              <a:ext cx="175013" cy="27000"/>
              <a:chOff x="5662375" y="212375"/>
              <a:chExt cx="175013" cy="27000"/>
            </a:xfrm>
          </p:grpSpPr>
          <p:sp>
            <p:nvSpPr>
              <p:cNvPr id="1539" name="Google Shape;1539;p30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0" name="Google Shape;1540;p30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1" name="Google Shape;1541;p30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2" name="Google Shape;1542;p30"/>
            <p:cNvGrpSpPr/>
            <p:nvPr/>
          </p:nvGrpSpPr>
          <p:grpSpPr>
            <a:xfrm>
              <a:off x="8678350" y="1658000"/>
              <a:ext cx="175013" cy="27000"/>
              <a:chOff x="5662375" y="212375"/>
              <a:chExt cx="175013" cy="27000"/>
            </a:xfrm>
          </p:grpSpPr>
          <p:sp>
            <p:nvSpPr>
              <p:cNvPr id="1543" name="Google Shape;1543;p30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4" name="Google Shape;1544;p30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5" name="Google Shape;1545;p30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"/>
          <p:cNvSpPr txBox="1">
            <a:spLocks noGrp="1"/>
          </p:cNvSpPr>
          <p:nvPr>
            <p:ph type="subTitle" idx="1"/>
          </p:nvPr>
        </p:nvSpPr>
        <p:spPr>
          <a:xfrm>
            <a:off x="2167128" y="3054096"/>
            <a:ext cx="4809600" cy="11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grpSp>
        <p:nvGrpSpPr>
          <p:cNvPr id="111" name="Google Shape;111;p4"/>
          <p:cNvGrpSpPr/>
          <p:nvPr/>
        </p:nvGrpSpPr>
        <p:grpSpPr>
          <a:xfrm>
            <a:off x="4484494" y="4433000"/>
            <a:ext cx="175013" cy="27000"/>
            <a:chOff x="5662375" y="212375"/>
            <a:chExt cx="175013" cy="27000"/>
          </a:xfrm>
        </p:grpSpPr>
        <p:sp>
          <p:nvSpPr>
            <p:cNvPr id="112" name="Google Shape;112;p4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" name="Google Shape;115;p4"/>
          <p:cNvSpPr txBox="1">
            <a:spLocks noGrp="1"/>
          </p:cNvSpPr>
          <p:nvPr>
            <p:ph type="title"/>
          </p:nvPr>
        </p:nvSpPr>
        <p:spPr>
          <a:xfrm>
            <a:off x="2167128" y="2478024"/>
            <a:ext cx="48096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16" name="Google Shape;116;p4"/>
          <p:cNvGrpSpPr/>
          <p:nvPr/>
        </p:nvGrpSpPr>
        <p:grpSpPr>
          <a:xfrm>
            <a:off x="432850" y="0"/>
            <a:ext cx="8278300" cy="5165700"/>
            <a:chOff x="432850" y="0"/>
            <a:chExt cx="8278300" cy="5165700"/>
          </a:xfrm>
        </p:grpSpPr>
        <p:cxnSp>
          <p:nvCxnSpPr>
            <p:cNvPr id="117" name="Google Shape;117;p4"/>
            <p:cNvCxnSpPr/>
            <p:nvPr/>
          </p:nvCxnSpPr>
          <p:spPr>
            <a:xfrm rot="10800000">
              <a:off x="8420275" y="2664300"/>
              <a:ext cx="0" cy="2501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18" name="Google Shape;118;p4"/>
            <p:cNvGrpSpPr/>
            <p:nvPr/>
          </p:nvGrpSpPr>
          <p:grpSpPr>
            <a:xfrm>
              <a:off x="8129350" y="4292175"/>
              <a:ext cx="581800" cy="582350"/>
              <a:chOff x="8064275" y="887850"/>
              <a:chExt cx="581800" cy="582350"/>
            </a:xfrm>
          </p:grpSpPr>
          <p:sp>
            <p:nvSpPr>
              <p:cNvPr id="119" name="Google Shape;119;p4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4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4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4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4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4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5" name="Google Shape;125;p4"/>
            <p:cNvGrpSpPr/>
            <p:nvPr/>
          </p:nvGrpSpPr>
          <p:grpSpPr>
            <a:xfrm>
              <a:off x="8274238" y="3720600"/>
              <a:ext cx="292025" cy="292575"/>
              <a:chOff x="7353050" y="316275"/>
              <a:chExt cx="292025" cy="292575"/>
            </a:xfrm>
          </p:grpSpPr>
          <p:sp>
            <p:nvSpPr>
              <p:cNvPr id="126" name="Google Shape;126;p4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4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4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4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0" name="Google Shape;130;p4"/>
            <p:cNvGrpSpPr/>
            <p:nvPr/>
          </p:nvGrpSpPr>
          <p:grpSpPr>
            <a:xfrm>
              <a:off x="8332763" y="3212475"/>
              <a:ext cx="175000" cy="175000"/>
              <a:chOff x="8792300" y="321275"/>
              <a:chExt cx="175000" cy="175000"/>
            </a:xfrm>
          </p:grpSpPr>
          <p:sp>
            <p:nvSpPr>
              <p:cNvPr id="131" name="Google Shape;131;p4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6621" extrusionOk="0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4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avLst/>
                <a:gdLst/>
                <a:ahLst/>
                <a:cxnLst/>
                <a:rect l="l" t="t" r="r" b="b"/>
                <a:pathLst>
                  <a:path w="7000" h="7000" extrusionOk="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4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3702" h="3723" extrusionOk="0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4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4080" extrusionOk="0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35" name="Google Shape;135;p4"/>
            <p:cNvCxnSpPr/>
            <p:nvPr/>
          </p:nvCxnSpPr>
          <p:spPr>
            <a:xfrm>
              <a:off x="723725" y="613"/>
              <a:ext cx="0" cy="2501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6" name="Google Shape;136;p4"/>
            <p:cNvGrpSpPr/>
            <p:nvPr/>
          </p:nvGrpSpPr>
          <p:grpSpPr>
            <a:xfrm rot="10800000">
              <a:off x="432850" y="291788"/>
              <a:ext cx="581800" cy="582350"/>
              <a:chOff x="8064275" y="887850"/>
              <a:chExt cx="581800" cy="582350"/>
            </a:xfrm>
          </p:grpSpPr>
          <p:sp>
            <p:nvSpPr>
              <p:cNvPr id="137" name="Google Shape;137;p4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4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4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4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4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4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3" name="Google Shape;143;p4"/>
            <p:cNvGrpSpPr/>
            <p:nvPr/>
          </p:nvGrpSpPr>
          <p:grpSpPr>
            <a:xfrm rot="10800000">
              <a:off x="577738" y="1153138"/>
              <a:ext cx="292025" cy="292575"/>
              <a:chOff x="7353050" y="316275"/>
              <a:chExt cx="292025" cy="292575"/>
            </a:xfrm>
          </p:grpSpPr>
          <p:sp>
            <p:nvSpPr>
              <p:cNvPr id="144" name="Google Shape;144;p4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4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4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4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" name="Google Shape;148;p4"/>
            <p:cNvGrpSpPr/>
            <p:nvPr/>
          </p:nvGrpSpPr>
          <p:grpSpPr>
            <a:xfrm rot="10800000">
              <a:off x="636238" y="1778838"/>
              <a:ext cx="175000" cy="175000"/>
              <a:chOff x="8792300" y="321275"/>
              <a:chExt cx="175000" cy="175000"/>
            </a:xfrm>
          </p:grpSpPr>
          <p:sp>
            <p:nvSpPr>
              <p:cNvPr id="149" name="Google Shape;149;p4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6621" extrusionOk="0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4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avLst/>
                <a:gdLst/>
                <a:ahLst/>
                <a:cxnLst/>
                <a:rect l="l" t="t" r="r" b="b"/>
                <a:pathLst>
                  <a:path w="7000" h="7000" extrusionOk="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4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3702" h="3723" extrusionOk="0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4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4080" extrusionOk="0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3" name="Google Shape;153;p4"/>
            <p:cNvGrpSpPr/>
            <p:nvPr/>
          </p:nvGrpSpPr>
          <p:grpSpPr>
            <a:xfrm>
              <a:off x="432850" y="2003163"/>
              <a:ext cx="175013" cy="27000"/>
              <a:chOff x="5662375" y="212375"/>
              <a:chExt cx="175013" cy="27000"/>
            </a:xfrm>
          </p:grpSpPr>
          <p:sp>
            <p:nvSpPr>
              <p:cNvPr id="154" name="Google Shape;154;p4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4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4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7" name="Google Shape;157;p4"/>
            <p:cNvGrpSpPr/>
            <p:nvPr/>
          </p:nvGrpSpPr>
          <p:grpSpPr>
            <a:xfrm>
              <a:off x="788100" y="208488"/>
              <a:ext cx="175013" cy="27000"/>
              <a:chOff x="5662375" y="212375"/>
              <a:chExt cx="175013" cy="27000"/>
            </a:xfrm>
          </p:grpSpPr>
          <p:sp>
            <p:nvSpPr>
              <p:cNvPr id="158" name="Google Shape;158;p4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4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4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1" name="Google Shape;161;p4"/>
            <p:cNvGrpSpPr/>
            <p:nvPr/>
          </p:nvGrpSpPr>
          <p:grpSpPr>
            <a:xfrm>
              <a:off x="8129350" y="4988725"/>
              <a:ext cx="175013" cy="27000"/>
              <a:chOff x="5662375" y="212375"/>
              <a:chExt cx="175013" cy="27000"/>
            </a:xfrm>
          </p:grpSpPr>
          <p:sp>
            <p:nvSpPr>
              <p:cNvPr id="162" name="Google Shape;162;p4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4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4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5" name="Google Shape;165;p4"/>
            <p:cNvGrpSpPr/>
            <p:nvPr/>
          </p:nvGrpSpPr>
          <p:grpSpPr>
            <a:xfrm>
              <a:off x="8497550" y="3429425"/>
              <a:ext cx="175013" cy="27000"/>
              <a:chOff x="5662375" y="212375"/>
              <a:chExt cx="175013" cy="27000"/>
            </a:xfrm>
          </p:grpSpPr>
          <p:sp>
            <p:nvSpPr>
              <p:cNvPr id="166" name="Google Shape;166;p4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4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4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69" name="Google Shape;169;p4"/>
            <p:cNvCxnSpPr/>
            <p:nvPr/>
          </p:nvCxnSpPr>
          <p:spPr>
            <a:xfrm>
              <a:off x="8407225" y="0"/>
              <a:ext cx="0" cy="21609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" name="Google Shape;170;p4"/>
            <p:cNvCxnSpPr/>
            <p:nvPr/>
          </p:nvCxnSpPr>
          <p:spPr>
            <a:xfrm>
              <a:off x="718025" y="2985634"/>
              <a:ext cx="0" cy="21609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71" name="Google Shape;171;p4"/>
            <p:cNvSpPr/>
            <p:nvPr/>
          </p:nvSpPr>
          <p:spPr>
            <a:xfrm>
              <a:off x="671825" y="4587888"/>
              <a:ext cx="92400" cy="924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671825" y="3940338"/>
              <a:ext cx="92400" cy="924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8361025" y="1453500"/>
              <a:ext cx="92400" cy="924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8361025" y="234875"/>
              <a:ext cx="92400" cy="924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9"/>
          <p:cNvSpPr txBox="1">
            <a:spLocks noGrp="1"/>
          </p:cNvSpPr>
          <p:nvPr>
            <p:ph type="title"/>
          </p:nvPr>
        </p:nvSpPr>
        <p:spPr>
          <a:xfrm>
            <a:off x="896112" y="2039112"/>
            <a:ext cx="3566100" cy="136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40" name="Google Shape;440;p9"/>
          <p:cNvSpPr txBox="1">
            <a:spLocks noGrp="1"/>
          </p:cNvSpPr>
          <p:nvPr>
            <p:ph type="body" idx="1"/>
          </p:nvPr>
        </p:nvSpPr>
        <p:spPr>
          <a:xfrm>
            <a:off x="4899150" y="821850"/>
            <a:ext cx="3096000" cy="34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●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○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■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●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○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■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●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○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■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cxnSp>
        <p:nvCxnSpPr>
          <p:cNvPr id="441" name="Google Shape;441;p9"/>
          <p:cNvCxnSpPr/>
          <p:nvPr/>
        </p:nvCxnSpPr>
        <p:spPr>
          <a:xfrm>
            <a:off x="1645925" y="523125"/>
            <a:ext cx="1672500" cy="126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2" name="Google Shape;442;p9"/>
          <p:cNvCxnSpPr/>
          <p:nvPr/>
        </p:nvCxnSpPr>
        <p:spPr>
          <a:xfrm rot="10800000" flipH="1">
            <a:off x="803050" y="529675"/>
            <a:ext cx="829500" cy="743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3" name="Google Shape;443;p9"/>
          <p:cNvCxnSpPr/>
          <p:nvPr/>
        </p:nvCxnSpPr>
        <p:spPr>
          <a:xfrm>
            <a:off x="0" y="65200"/>
            <a:ext cx="796500" cy="1188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44" name="Google Shape;444;p9"/>
          <p:cNvGrpSpPr/>
          <p:nvPr/>
        </p:nvGrpSpPr>
        <p:grpSpPr>
          <a:xfrm flipH="1">
            <a:off x="499400" y="959675"/>
            <a:ext cx="581800" cy="582350"/>
            <a:chOff x="8064275" y="887850"/>
            <a:chExt cx="581800" cy="582350"/>
          </a:xfrm>
        </p:grpSpPr>
        <p:sp>
          <p:nvSpPr>
            <p:cNvPr id="445" name="Google Shape;445;p9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9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9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9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9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9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1" name="Google Shape;451;p9"/>
          <p:cNvGrpSpPr/>
          <p:nvPr/>
        </p:nvGrpSpPr>
        <p:grpSpPr>
          <a:xfrm flipH="1">
            <a:off x="1500400" y="388100"/>
            <a:ext cx="292025" cy="292575"/>
            <a:chOff x="7353050" y="316275"/>
            <a:chExt cx="292025" cy="292575"/>
          </a:xfrm>
        </p:grpSpPr>
        <p:sp>
          <p:nvSpPr>
            <p:cNvPr id="452" name="Google Shape;452;p9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9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9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9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6" name="Google Shape;456;p9"/>
          <p:cNvSpPr/>
          <p:nvPr/>
        </p:nvSpPr>
        <p:spPr>
          <a:xfrm flipH="1">
            <a:off x="3166281" y="497632"/>
            <a:ext cx="288614" cy="288337"/>
          </a:xfrm>
          <a:custGeom>
            <a:avLst/>
            <a:gdLst/>
            <a:ahLst/>
            <a:cxnLst/>
            <a:rect l="l" t="t" r="r" b="b"/>
            <a:pathLst>
              <a:path w="22915" h="22893" extrusionOk="0">
                <a:moveTo>
                  <a:pt x="11457" y="0"/>
                </a:moveTo>
                <a:cubicBezTo>
                  <a:pt x="5127" y="0"/>
                  <a:pt x="0" y="5127"/>
                  <a:pt x="0" y="11435"/>
                </a:cubicBezTo>
                <a:cubicBezTo>
                  <a:pt x="0" y="17766"/>
                  <a:pt x="5127" y="22892"/>
                  <a:pt x="11457" y="22892"/>
                </a:cubicBezTo>
                <a:cubicBezTo>
                  <a:pt x="17788" y="22892"/>
                  <a:pt x="22914" y="17766"/>
                  <a:pt x="22914" y="11435"/>
                </a:cubicBezTo>
                <a:cubicBezTo>
                  <a:pt x="22914" y="5127"/>
                  <a:pt x="17788" y="0"/>
                  <a:pt x="1145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9"/>
          <p:cNvSpPr/>
          <p:nvPr/>
        </p:nvSpPr>
        <p:spPr>
          <a:xfrm flipH="1">
            <a:off x="3164039" y="495100"/>
            <a:ext cx="293111" cy="293388"/>
          </a:xfrm>
          <a:custGeom>
            <a:avLst/>
            <a:gdLst/>
            <a:ahLst/>
            <a:cxnLst/>
            <a:rect l="l" t="t" r="r" b="b"/>
            <a:pathLst>
              <a:path w="23272" h="23294" extrusionOk="0">
                <a:moveTo>
                  <a:pt x="11636" y="380"/>
                </a:moveTo>
                <a:cubicBezTo>
                  <a:pt x="14757" y="380"/>
                  <a:pt x="17566" y="1628"/>
                  <a:pt x="19594" y="3679"/>
                </a:cubicBezTo>
                <a:cubicBezTo>
                  <a:pt x="21645" y="5707"/>
                  <a:pt x="22893" y="8538"/>
                  <a:pt x="22893" y="11636"/>
                </a:cubicBezTo>
                <a:cubicBezTo>
                  <a:pt x="22893" y="14757"/>
                  <a:pt x="21645" y="17565"/>
                  <a:pt x="19594" y="19616"/>
                </a:cubicBezTo>
                <a:cubicBezTo>
                  <a:pt x="17566" y="21644"/>
                  <a:pt x="14757" y="22915"/>
                  <a:pt x="11636" y="22915"/>
                </a:cubicBezTo>
                <a:cubicBezTo>
                  <a:pt x="8516" y="22915"/>
                  <a:pt x="5707" y="21644"/>
                  <a:pt x="3657" y="19616"/>
                </a:cubicBezTo>
                <a:cubicBezTo>
                  <a:pt x="1628" y="17565"/>
                  <a:pt x="358" y="14757"/>
                  <a:pt x="358" y="11636"/>
                </a:cubicBezTo>
                <a:cubicBezTo>
                  <a:pt x="358" y="8538"/>
                  <a:pt x="1628" y="5707"/>
                  <a:pt x="3657" y="3679"/>
                </a:cubicBezTo>
                <a:cubicBezTo>
                  <a:pt x="5707" y="1628"/>
                  <a:pt x="8516" y="380"/>
                  <a:pt x="11636" y="380"/>
                </a:cubicBezTo>
                <a:close/>
                <a:moveTo>
                  <a:pt x="11636" y="1"/>
                </a:moveTo>
                <a:cubicBezTo>
                  <a:pt x="5217" y="1"/>
                  <a:pt x="1" y="5217"/>
                  <a:pt x="1" y="11636"/>
                </a:cubicBezTo>
                <a:cubicBezTo>
                  <a:pt x="1" y="18078"/>
                  <a:pt x="5217" y="23294"/>
                  <a:pt x="11636" y="23294"/>
                </a:cubicBezTo>
                <a:cubicBezTo>
                  <a:pt x="18056" y="23294"/>
                  <a:pt x="23272" y="18078"/>
                  <a:pt x="23272" y="11636"/>
                </a:cubicBezTo>
                <a:cubicBezTo>
                  <a:pt x="23272" y="5217"/>
                  <a:pt x="18056" y="1"/>
                  <a:pt x="1163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9"/>
          <p:cNvSpPr/>
          <p:nvPr/>
        </p:nvSpPr>
        <p:spPr>
          <a:xfrm flipH="1">
            <a:off x="3202780" y="534134"/>
            <a:ext cx="215626" cy="215337"/>
          </a:xfrm>
          <a:custGeom>
            <a:avLst/>
            <a:gdLst/>
            <a:ahLst/>
            <a:cxnLst/>
            <a:rect l="l" t="t" r="r" b="b"/>
            <a:pathLst>
              <a:path w="17120" h="17097" extrusionOk="0">
                <a:moveTo>
                  <a:pt x="8560" y="0"/>
                </a:moveTo>
                <a:cubicBezTo>
                  <a:pt x="3835" y="0"/>
                  <a:pt x="1" y="3812"/>
                  <a:pt x="1" y="8537"/>
                </a:cubicBezTo>
                <a:cubicBezTo>
                  <a:pt x="1" y="13263"/>
                  <a:pt x="3835" y="17097"/>
                  <a:pt x="8560" y="17097"/>
                </a:cubicBezTo>
                <a:cubicBezTo>
                  <a:pt x="13286" y="17097"/>
                  <a:pt x="17120" y="13263"/>
                  <a:pt x="17120" y="8537"/>
                </a:cubicBezTo>
                <a:cubicBezTo>
                  <a:pt x="17120" y="3812"/>
                  <a:pt x="13286" y="0"/>
                  <a:pt x="856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9"/>
          <p:cNvSpPr/>
          <p:nvPr/>
        </p:nvSpPr>
        <p:spPr>
          <a:xfrm flipH="1">
            <a:off x="3200525" y="531602"/>
            <a:ext cx="220123" cy="220400"/>
          </a:xfrm>
          <a:custGeom>
            <a:avLst/>
            <a:gdLst/>
            <a:ahLst/>
            <a:cxnLst/>
            <a:rect l="l" t="t" r="r" b="b"/>
            <a:pathLst>
              <a:path w="17477" h="17499" extrusionOk="0">
                <a:moveTo>
                  <a:pt x="8738" y="379"/>
                </a:moveTo>
                <a:cubicBezTo>
                  <a:pt x="11057" y="379"/>
                  <a:pt x="13130" y="1316"/>
                  <a:pt x="14645" y="2831"/>
                </a:cubicBezTo>
                <a:cubicBezTo>
                  <a:pt x="16161" y="4347"/>
                  <a:pt x="17097" y="6442"/>
                  <a:pt x="17097" y="8738"/>
                </a:cubicBezTo>
                <a:cubicBezTo>
                  <a:pt x="17097" y="11056"/>
                  <a:pt x="16161" y="13152"/>
                  <a:pt x="14645" y="14667"/>
                </a:cubicBezTo>
                <a:cubicBezTo>
                  <a:pt x="13130" y="16183"/>
                  <a:pt x="11057" y="17119"/>
                  <a:pt x="8738" y="17119"/>
                </a:cubicBezTo>
                <a:cubicBezTo>
                  <a:pt x="6420" y="17119"/>
                  <a:pt x="4325" y="16183"/>
                  <a:pt x="2809" y="14667"/>
                </a:cubicBezTo>
                <a:cubicBezTo>
                  <a:pt x="1293" y="13152"/>
                  <a:pt x="357" y="11056"/>
                  <a:pt x="357" y="8738"/>
                </a:cubicBezTo>
                <a:cubicBezTo>
                  <a:pt x="357" y="6442"/>
                  <a:pt x="1293" y="4347"/>
                  <a:pt x="2809" y="2831"/>
                </a:cubicBezTo>
                <a:cubicBezTo>
                  <a:pt x="4325" y="1316"/>
                  <a:pt x="6420" y="379"/>
                  <a:pt x="8738" y="379"/>
                </a:cubicBezTo>
                <a:close/>
                <a:moveTo>
                  <a:pt x="8738" y="0"/>
                </a:moveTo>
                <a:cubicBezTo>
                  <a:pt x="3901" y="0"/>
                  <a:pt x="1" y="3924"/>
                  <a:pt x="1" y="8738"/>
                </a:cubicBezTo>
                <a:cubicBezTo>
                  <a:pt x="1" y="13575"/>
                  <a:pt x="3901" y="17498"/>
                  <a:pt x="8738" y="17498"/>
                </a:cubicBezTo>
                <a:cubicBezTo>
                  <a:pt x="13553" y="17498"/>
                  <a:pt x="17476" y="13575"/>
                  <a:pt x="17476" y="8738"/>
                </a:cubicBezTo>
                <a:cubicBezTo>
                  <a:pt x="17476" y="3924"/>
                  <a:pt x="13553" y="0"/>
                  <a:pt x="87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9"/>
          <p:cNvSpPr/>
          <p:nvPr/>
        </p:nvSpPr>
        <p:spPr>
          <a:xfrm flipH="1">
            <a:off x="3242641" y="573709"/>
            <a:ext cx="136177" cy="136177"/>
          </a:xfrm>
          <a:custGeom>
            <a:avLst/>
            <a:gdLst/>
            <a:ahLst/>
            <a:cxnLst/>
            <a:rect l="l" t="t" r="r" b="b"/>
            <a:pathLst>
              <a:path w="10812" h="10812" extrusionOk="0">
                <a:moveTo>
                  <a:pt x="5417" y="1"/>
                </a:moveTo>
                <a:cubicBezTo>
                  <a:pt x="2430" y="1"/>
                  <a:pt x="1" y="2431"/>
                  <a:pt x="1" y="5395"/>
                </a:cubicBezTo>
                <a:cubicBezTo>
                  <a:pt x="1" y="8382"/>
                  <a:pt x="2430" y="10812"/>
                  <a:pt x="5417" y="10812"/>
                </a:cubicBezTo>
                <a:cubicBezTo>
                  <a:pt x="8404" y="10812"/>
                  <a:pt x="10812" y="8382"/>
                  <a:pt x="10812" y="5395"/>
                </a:cubicBezTo>
                <a:cubicBezTo>
                  <a:pt x="10812" y="2431"/>
                  <a:pt x="8404" y="1"/>
                  <a:pt x="541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9"/>
          <p:cNvSpPr/>
          <p:nvPr/>
        </p:nvSpPr>
        <p:spPr>
          <a:xfrm flipH="1">
            <a:off x="3240109" y="571467"/>
            <a:ext cx="140951" cy="140674"/>
          </a:xfrm>
          <a:custGeom>
            <a:avLst/>
            <a:gdLst/>
            <a:ahLst/>
            <a:cxnLst/>
            <a:rect l="l" t="t" r="r" b="b"/>
            <a:pathLst>
              <a:path w="11191" h="11169" extrusionOk="0">
                <a:moveTo>
                  <a:pt x="5595" y="357"/>
                </a:moveTo>
                <a:cubicBezTo>
                  <a:pt x="7044" y="357"/>
                  <a:pt x="8337" y="937"/>
                  <a:pt x="9273" y="1895"/>
                </a:cubicBezTo>
                <a:cubicBezTo>
                  <a:pt x="10232" y="2832"/>
                  <a:pt x="10811" y="4147"/>
                  <a:pt x="10811" y="5573"/>
                </a:cubicBezTo>
                <a:cubicBezTo>
                  <a:pt x="10811" y="7022"/>
                  <a:pt x="10232" y="8337"/>
                  <a:pt x="9273" y="9273"/>
                </a:cubicBezTo>
                <a:cubicBezTo>
                  <a:pt x="8337" y="10210"/>
                  <a:pt x="7044" y="10789"/>
                  <a:pt x="5595" y="10789"/>
                </a:cubicBezTo>
                <a:cubicBezTo>
                  <a:pt x="4147" y="10789"/>
                  <a:pt x="2854" y="10210"/>
                  <a:pt x="1895" y="9273"/>
                </a:cubicBezTo>
                <a:cubicBezTo>
                  <a:pt x="959" y="8337"/>
                  <a:pt x="379" y="7022"/>
                  <a:pt x="379" y="5573"/>
                </a:cubicBezTo>
                <a:cubicBezTo>
                  <a:pt x="379" y="4147"/>
                  <a:pt x="959" y="2832"/>
                  <a:pt x="1895" y="1895"/>
                </a:cubicBezTo>
                <a:cubicBezTo>
                  <a:pt x="2854" y="937"/>
                  <a:pt x="4147" y="357"/>
                  <a:pt x="5595" y="357"/>
                </a:cubicBezTo>
                <a:close/>
                <a:moveTo>
                  <a:pt x="5595" y="1"/>
                </a:moveTo>
                <a:cubicBezTo>
                  <a:pt x="2497" y="1"/>
                  <a:pt x="1" y="2497"/>
                  <a:pt x="1" y="5573"/>
                </a:cubicBezTo>
                <a:cubicBezTo>
                  <a:pt x="1" y="8672"/>
                  <a:pt x="2497" y="11168"/>
                  <a:pt x="5595" y="11168"/>
                </a:cubicBezTo>
                <a:cubicBezTo>
                  <a:pt x="8671" y="11168"/>
                  <a:pt x="11190" y="8672"/>
                  <a:pt x="11190" y="5573"/>
                </a:cubicBezTo>
                <a:cubicBezTo>
                  <a:pt x="11190" y="2497"/>
                  <a:pt x="8671" y="1"/>
                  <a:pt x="55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2" name="Google Shape;462;p9"/>
          <p:cNvGrpSpPr/>
          <p:nvPr/>
        </p:nvGrpSpPr>
        <p:grpSpPr>
          <a:xfrm flipH="1">
            <a:off x="3527112" y="361100"/>
            <a:ext cx="175013" cy="27000"/>
            <a:chOff x="5662375" y="212375"/>
            <a:chExt cx="175013" cy="27000"/>
          </a:xfrm>
        </p:grpSpPr>
        <p:sp>
          <p:nvSpPr>
            <p:cNvPr id="463" name="Google Shape;463;p9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9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9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6" name="Google Shape;466;p9"/>
          <p:cNvGrpSpPr/>
          <p:nvPr/>
        </p:nvGrpSpPr>
        <p:grpSpPr>
          <a:xfrm flipH="1">
            <a:off x="480412" y="242700"/>
            <a:ext cx="175013" cy="27000"/>
            <a:chOff x="5662375" y="212375"/>
            <a:chExt cx="175013" cy="27000"/>
          </a:xfrm>
        </p:grpSpPr>
        <p:sp>
          <p:nvSpPr>
            <p:cNvPr id="467" name="Google Shape;467;p9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9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9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0" name="Google Shape;470;p9"/>
          <p:cNvGrpSpPr/>
          <p:nvPr/>
        </p:nvGrpSpPr>
        <p:grpSpPr>
          <a:xfrm flipH="1">
            <a:off x="901712" y="1653625"/>
            <a:ext cx="175013" cy="27000"/>
            <a:chOff x="5662375" y="212375"/>
            <a:chExt cx="175013" cy="27000"/>
          </a:xfrm>
        </p:grpSpPr>
        <p:sp>
          <p:nvSpPr>
            <p:cNvPr id="471" name="Google Shape;471;p9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9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9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474" name="Google Shape;474;p9"/>
          <p:cNvCxnSpPr/>
          <p:nvPr/>
        </p:nvCxnSpPr>
        <p:spPr>
          <a:xfrm>
            <a:off x="791400" y="4212400"/>
            <a:ext cx="1157100" cy="542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5" name="Google Shape;475;p9"/>
          <p:cNvCxnSpPr/>
          <p:nvPr/>
        </p:nvCxnSpPr>
        <p:spPr>
          <a:xfrm rot="10800000" flipH="1">
            <a:off x="0" y="4220425"/>
            <a:ext cx="791400" cy="836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76" name="Google Shape;476;p9"/>
          <p:cNvGrpSpPr/>
          <p:nvPr/>
        </p:nvGrpSpPr>
        <p:grpSpPr>
          <a:xfrm rot="10800000">
            <a:off x="499400" y="3940925"/>
            <a:ext cx="581800" cy="582350"/>
            <a:chOff x="8064275" y="887850"/>
            <a:chExt cx="581800" cy="582350"/>
          </a:xfrm>
        </p:grpSpPr>
        <p:sp>
          <p:nvSpPr>
            <p:cNvPr id="477" name="Google Shape;477;p9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9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9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9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9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9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3" name="Google Shape;483;p9"/>
          <p:cNvGrpSpPr/>
          <p:nvPr/>
        </p:nvGrpSpPr>
        <p:grpSpPr>
          <a:xfrm rot="10800000">
            <a:off x="1819575" y="4586750"/>
            <a:ext cx="292025" cy="292575"/>
            <a:chOff x="7353050" y="316275"/>
            <a:chExt cx="292025" cy="292575"/>
          </a:xfrm>
        </p:grpSpPr>
        <p:sp>
          <p:nvSpPr>
            <p:cNvPr id="484" name="Google Shape;484;p9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9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9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9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8" name="Google Shape;488;p9"/>
          <p:cNvGrpSpPr/>
          <p:nvPr/>
        </p:nvGrpSpPr>
        <p:grpSpPr>
          <a:xfrm rot="10800000">
            <a:off x="212525" y="4645550"/>
            <a:ext cx="175000" cy="175000"/>
            <a:chOff x="8792300" y="321275"/>
            <a:chExt cx="175000" cy="175000"/>
          </a:xfrm>
        </p:grpSpPr>
        <p:sp>
          <p:nvSpPr>
            <p:cNvPr id="489" name="Google Shape;489;p9"/>
            <p:cNvSpPr/>
            <p:nvPr/>
          </p:nvSpPr>
          <p:spPr>
            <a:xfrm>
              <a:off x="8796750" y="326300"/>
              <a:ext cx="166100" cy="165525"/>
            </a:xfrm>
            <a:custGeom>
              <a:avLst/>
              <a:gdLst/>
              <a:ahLst/>
              <a:cxnLst/>
              <a:rect l="l" t="t" r="r" b="b"/>
              <a:pathLst>
                <a:path w="6644" h="6621" extrusionOk="0">
                  <a:moveTo>
                    <a:pt x="3322" y="0"/>
                  </a:moveTo>
                  <a:cubicBezTo>
                    <a:pt x="1494" y="0"/>
                    <a:pt x="1" y="1471"/>
                    <a:pt x="1" y="3299"/>
                  </a:cubicBezTo>
                  <a:cubicBezTo>
                    <a:pt x="1" y="5127"/>
                    <a:pt x="1494" y="6620"/>
                    <a:pt x="3322" y="6620"/>
                  </a:cubicBezTo>
                  <a:cubicBezTo>
                    <a:pt x="5150" y="6620"/>
                    <a:pt x="6643" y="5127"/>
                    <a:pt x="6643" y="3299"/>
                  </a:cubicBezTo>
                  <a:cubicBezTo>
                    <a:pt x="6643" y="1471"/>
                    <a:pt x="5150" y="0"/>
                    <a:pt x="33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9"/>
            <p:cNvSpPr/>
            <p:nvPr/>
          </p:nvSpPr>
          <p:spPr>
            <a:xfrm>
              <a:off x="8792300" y="321275"/>
              <a:ext cx="175000" cy="175000"/>
            </a:xfrm>
            <a:custGeom>
              <a:avLst/>
              <a:gdLst/>
              <a:ahLst/>
              <a:cxnLst/>
              <a:rect l="l" t="t" r="r" b="b"/>
              <a:pathLst>
                <a:path w="7000" h="7000" extrusionOk="0">
                  <a:moveTo>
                    <a:pt x="3500" y="380"/>
                  </a:moveTo>
                  <a:cubicBezTo>
                    <a:pt x="4369" y="380"/>
                    <a:pt x="5149" y="736"/>
                    <a:pt x="5707" y="1293"/>
                  </a:cubicBezTo>
                  <a:cubicBezTo>
                    <a:pt x="6286" y="1873"/>
                    <a:pt x="6621" y="2653"/>
                    <a:pt x="6621" y="3500"/>
                  </a:cubicBezTo>
                  <a:cubicBezTo>
                    <a:pt x="6621" y="4370"/>
                    <a:pt x="6286" y="5150"/>
                    <a:pt x="5707" y="5729"/>
                  </a:cubicBezTo>
                  <a:cubicBezTo>
                    <a:pt x="5149" y="6286"/>
                    <a:pt x="4369" y="6643"/>
                    <a:pt x="3500" y="6643"/>
                  </a:cubicBezTo>
                  <a:cubicBezTo>
                    <a:pt x="2631" y="6643"/>
                    <a:pt x="1851" y="6286"/>
                    <a:pt x="1293" y="5729"/>
                  </a:cubicBezTo>
                  <a:cubicBezTo>
                    <a:pt x="714" y="5150"/>
                    <a:pt x="379" y="4370"/>
                    <a:pt x="379" y="3500"/>
                  </a:cubicBezTo>
                  <a:cubicBezTo>
                    <a:pt x="379" y="2653"/>
                    <a:pt x="714" y="1873"/>
                    <a:pt x="1293" y="1293"/>
                  </a:cubicBezTo>
                  <a:cubicBezTo>
                    <a:pt x="1851" y="736"/>
                    <a:pt x="2631" y="380"/>
                    <a:pt x="3500" y="380"/>
                  </a:cubicBezTo>
                  <a:close/>
                  <a:moveTo>
                    <a:pt x="3500" y="1"/>
                  </a:moveTo>
                  <a:cubicBezTo>
                    <a:pt x="1561" y="1"/>
                    <a:pt x="0" y="1583"/>
                    <a:pt x="0" y="3500"/>
                  </a:cubicBezTo>
                  <a:cubicBezTo>
                    <a:pt x="0" y="5439"/>
                    <a:pt x="1561" y="7000"/>
                    <a:pt x="3500" y="7000"/>
                  </a:cubicBezTo>
                  <a:cubicBezTo>
                    <a:pt x="5439" y="7000"/>
                    <a:pt x="7000" y="5439"/>
                    <a:pt x="7000" y="3500"/>
                  </a:cubicBezTo>
                  <a:cubicBezTo>
                    <a:pt x="7000" y="1583"/>
                    <a:pt x="5439" y="1"/>
                    <a:pt x="3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9"/>
            <p:cNvSpPr/>
            <p:nvPr/>
          </p:nvSpPr>
          <p:spPr>
            <a:xfrm>
              <a:off x="8833525" y="362525"/>
              <a:ext cx="92550" cy="93075"/>
            </a:xfrm>
            <a:custGeom>
              <a:avLst/>
              <a:gdLst/>
              <a:ahLst/>
              <a:cxnLst/>
              <a:rect l="l" t="t" r="r" b="b"/>
              <a:pathLst>
                <a:path w="3702" h="3723" extrusionOk="0">
                  <a:moveTo>
                    <a:pt x="1851" y="0"/>
                  </a:moveTo>
                  <a:cubicBezTo>
                    <a:pt x="826" y="0"/>
                    <a:pt x="1" y="825"/>
                    <a:pt x="1" y="1850"/>
                  </a:cubicBezTo>
                  <a:cubicBezTo>
                    <a:pt x="1" y="2876"/>
                    <a:pt x="826" y="3723"/>
                    <a:pt x="1851" y="3723"/>
                  </a:cubicBezTo>
                  <a:cubicBezTo>
                    <a:pt x="2876" y="3723"/>
                    <a:pt x="3701" y="2876"/>
                    <a:pt x="3701" y="1850"/>
                  </a:cubicBezTo>
                  <a:cubicBezTo>
                    <a:pt x="3701" y="825"/>
                    <a:pt x="2876" y="0"/>
                    <a:pt x="1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9"/>
            <p:cNvSpPr/>
            <p:nvPr/>
          </p:nvSpPr>
          <p:spPr>
            <a:xfrm>
              <a:off x="8828525" y="358050"/>
              <a:ext cx="102550" cy="102000"/>
            </a:xfrm>
            <a:custGeom>
              <a:avLst/>
              <a:gdLst/>
              <a:ahLst/>
              <a:cxnLst/>
              <a:rect l="l" t="t" r="r" b="b"/>
              <a:pathLst>
                <a:path w="4102" h="4080" extrusionOk="0">
                  <a:moveTo>
                    <a:pt x="2051" y="357"/>
                  </a:moveTo>
                  <a:cubicBezTo>
                    <a:pt x="2519" y="357"/>
                    <a:pt x="2920" y="558"/>
                    <a:pt x="3232" y="848"/>
                  </a:cubicBezTo>
                  <a:cubicBezTo>
                    <a:pt x="3544" y="1160"/>
                    <a:pt x="3723" y="1583"/>
                    <a:pt x="3723" y="2029"/>
                  </a:cubicBezTo>
                  <a:cubicBezTo>
                    <a:pt x="3723" y="2497"/>
                    <a:pt x="3544" y="2921"/>
                    <a:pt x="3232" y="3211"/>
                  </a:cubicBezTo>
                  <a:cubicBezTo>
                    <a:pt x="2920" y="3523"/>
                    <a:pt x="2519" y="3701"/>
                    <a:pt x="2051" y="3701"/>
                  </a:cubicBezTo>
                  <a:cubicBezTo>
                    <a:pt x="1583" y="3701"/>
                    <a:pt x="1182" y="3523"/>
                    <a:pt x="870" y="3211"/>
                  </a:cubicBezTo>
                  <a:cubicBezTo>
                    <a:pt x="558" y="2921"/>
                    <a:pt x="379" y="2497"/>
                    <a:pt x="379" y="2029"/>
                  </a:cubicBezTo>
                  <a:cubicBezTo>
                    <a:pt x="379" y="1583"/>
                    <a:pt x="558" y="1160"/>
                    <a:pt x="870" y="848"/>
                  </a:cubicBezTo>
                  <a:cubicBezTo>
                    <a:pt x="1182" y="558"/>
                    <a:pt x="1583" y="357"/>
                    <a:pt x="2051" y="357"/>
                  </a:cubicBezTo>
                  <a:close/>
                  <a:moveTo>
                    <a:pt x="2051" y="1"/>
                  </a:moveTo>
                  <a:cubicBezTo>
                    <a:pt x="914" y="1"/>
                    <a:pt x="0" y="915"/>
                    <a:pt x="0" y="2029"/>
                  </a:cubicBezTo>
                  <a:cubicBezTo>
                    <a:pt x="0" y="3166"/>
                    <a:pt x="914" y="4080"/>
                    <a:pt x="2051" y="4080"/>
                  </a:cubicBezTo>
                  <a:cubicBezTo>
                    <a:pt x="3188" y="4080"/>
                    <a:pt x="4102" y="3166"/>
                    <a:pt x="4102" y="2029"/>
                  </a:cubicBezTo>
                  <a:cubicBezTo>
                    <a:pt x="4102" y="915"/>
                    <a:pt x="3188" y="1"/>
                    <a:pt x="2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3" name="Google Shape;493;p9"/>
          <p:cNvGrpSpPr/>
          <p:nvPr/>
        </p:nvGrpSpPr>
        <p:grpSpPr>
          <a:xfrm rot="10800000">
            <a:off x="480412" y="4852325"/>
            <a:ext cx="175013" cy="27000"/>
            <a:chOff x="5662375" y="212375"/>
            <a:chExt cx="175013" cy="27000"/>
          </a:xfrm>
        </p:grpSpPr>
        <p:sp>
          <p:nvSpPr>
            <p:cNvPr id="494" name="Google Shape;494;p9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9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9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7" name="Google Shape;497;p9"/>
          <p:cNvGrpSpPr/>
          <p:nvPr/>
        </p:nvGrpSpPr>
        <p:grpSpPr>
          <a:xfrm rot="10800000">
            <a:off x="1054112" y="3898600"/>
            <a:ext cx="175013" cy="27000"/>
            <a:chOff x="5662375" y="212375"/>
            <a:chExt cx="175013" cy="27000"/>
          </a:xfrm>
        </p:grpSpPr>
        <p:sp>
          <p:nvSpPr>
            <p:cNvPr id="498" name="Google Shape;498;p9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9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9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3">
  <p:cSld name="TITLE_AND_BODY_1">
    <p:spTree>
      <p:nvGrpSpPr>
        <p:cNvPr id="1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Google Shape;1140;p23"/>
          <p:cNvSpPr txBox="1">
            <a:spLocks noGrp="1"/>
          </p:cNvSpPr>
          <p:nvPr>
            <p:ph type="title"/>
          </p:nvPr>
        </p:nvSpPr>
        <p:spPr>
          <a:xfrm>
            <a:off x="2532888" y="338328"/>
            <a:ext cx="40875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41" name="Google Shape;1141;p23"/>
          <p:cNvSpPr txBox="1">
            <a:spLocks noGrp="1"/>
          </p:cNvSpPr>
          <p:nvPr>
            <p:ph type="body" idx="1"/>
          </p:nvPr>
        </p:nvSpPr>
        <p:spPr>
          <a:xfrm>
            <a:off x="714650" y="1152150"/>
            <a:ext cx="7705500" cy="35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Medium"/>
              <a:buAutoNum type="arabicPeriod"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cxnSp>
        <p:nvCxnSpPr>
          <p:cNvPr id="1142" name="Google Shape;1142;p23"/>
          <p:cNvCxnSpPr/>
          <p:nvPr/>
        </p:nvCxnSpPr>
        <p:spPr>
          <a:xfrm rot="10800000">
            <a:off x="303000" y="3359375"/>
            <a:ext cx="151800" cy="957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43" name="Google Shape;1143;p23"/>
          <p:cNvCxnSpPr/>
          <p:nvPr/>
        </p:nvCxnSpPr>
        <p:spPr>
          <a:xfrm rot="10800000" flipH="1">
            <a:off x="0" y="4332550"/>
            <a:ext cx="446700" cy="6639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144" name="Google Shape;1144;p23"/>
          <p:cNvGrpSpPr/>
          <p:nvPr/>
        </p:nvGrpSpPr>
        <p:grpSpPr>
          <a:xfrm flipH="1">
            <a:off x="300738" y="4167800"/>
            <a:ext cx="292025" cy="292575"/>
            <a:chOff x="7353050" y="316275"/>
            <a:chExt cx="292025" cy="292575"/>
          </a:xfrm>
        </p:grpSpPr>
        <p:sp>
          <p:nvSpPr>
            <p:cNvPr id="1145" name="Google Shape;1145;p23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23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23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23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9" name="Google Shape;1149;p23"/>
          <p:cNvGrpSpPr/>
          <p:nvPr/>
        </p:nvGrpSpPr>
        <p:grpSpPr>
          <a:xfrm>
            <a:off x="148789" y="3224300"/>
            <a:ext cx="293111" cy="293388"/>
            <a:chOff x="3164039" y="430875"/>
            <a:chExt cx="293111" cy="293388"/>
          </a:xfrm>
        </p:grpSpPr>
        <p:sp>
          <p:nvSpPr>
            <p:cNvPr id="1150" name="Google Shape;1150;p23"/>
            <p:cNvSpPr/>
            <p:nvPr/>
          </p:nvSpPr>
          <p:spPr>
            <a:xfrm flipH="1">
              <a:off x="3166281" y="433407"/>
              <a:ext cx="288614" cy="288337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23"/>
            <p:cNvSpPr/>
            <p:nvPr/>
          </p:nvSpPr>
          <p:spPr>
            <a:xfrm flipH="1">
              <a:off x="3164039" y="430875"/>
              <a:ext cx="293111" cy="293388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23"/>
            <p:cNvSpPr/>
            <p:nvPr/>
          </p:nvSpPr>
          <p:spPr>
            <a:xfrm flipH="1">
              <a:off x="3202780" y="469909"/>
              <a:ext cx="215626" cy="215337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23"/>
            <p:cNvSpPr/>
            <p:nvPr/>
          </p:nvSpPr>
          <p:spPr>
            <a:xfrm flipH="1">
              <a:off x="3200525" y="467377"/>
              <a:ext cx="220123" cy="220400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23"/>
            <p:cNvSpPr/>
            <p:nvPr/>
          </p:nvSpPr>
          <p:spPr>
            <a:xfrm flipH="1">
              <a:off x="3242641" y="509484"/>
              <a:ext cx="136177" cy="136177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23"/>
            <p:cNvSpPr/>
            <p:nvPr/>
          </p:nvSpPr>
          <p:spPr>
            <a:xfrm flipH="1">
              <a:off x="3240109" y="507242"/>
              <a:ext cx="140951" cy="140674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156" name="Google Shape;1156;p23"/>
          <p:cNvCxnSpPr/>
          <p:nvPr/>
        </p:nvCxnSpPr>
        <p:spPr>
          <a:xfrm rot="10800000">
            <a:off x="7196975" y="295100"/>
            <a:ext cx="1157100" cy="542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57" name="Google Shape;1157;p23"/>
          <p:cNvCxnSpPr/>
          <p:nvPr/>
        </p:nvCxnSpPr>
        <p:spPr>
          <a:xfrm flipH="1">
            <a:off x="8354075" y="-6625"/>
            <a:ext cx="791400" cy="836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158" name="Google Shape;1158;p23"/>
          <p:cNvGrpSpPr/>
          <p:nvPr/>
        </p:nvGrpSpPr>
        <p:grpSpPr>
          <a:xfrm>
            <a:off x="8064275" y="526925"/>
            <a:ext cx="581800" cy="582350"/>
            <a:chOff x="8064275" y="887850"/>
            <a:chExt cx="581800" cy="582350"/>
          </a:xfrm>
        </p:grpSpPr>
        <p:sp>
          <p:nvSpPr>
            <p:cNvPr id="1159" name="Google Shape;1159;p23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23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23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23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23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23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5" name="Google Shape;1165;p23"/>
          <p:cNvGrpSpPr/>
          <p:nvPr/>
        </p:nvGrpSpPr>
        <p:grpSpPr>
          <a:xfrm>
            <a:off x="7033875" y="170875"/>
            <a:ext cx="292025" cy="292575"/>
            <a:chOff x="7353050" y="316275"/>
            <a:chExt cx="292025" cy="292575"/>
          </a:xfrm>
        </p:grpSpPr>
        <p:sp>
          <p:nvSpPr>
            <p:cNvPr id="1166" name="Google Shape;1166;p23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23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23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23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0" name="Google Shape;1170;p23"/>
          <p:cNvGrpSpPr/>
          <p:nvPr/>
        </p:nvGrpSpPr>
        <p:grpSpPr>
          <a:xfrm>
            <a:off x="8757950" y="229650"/>
            <a:ext cx="175000" cy="175000"/>
            <a:chOff x="8792300" y="321275"/>
            <a:chExt cx="175000" cy="175000"/>
          </a:xfrm>
        </p:grpSpPr>
        <p:sp>
          <p:nvSpPr>
            <p:cNvPr id="1171" name="Google Shape;1171;p23"/>
            <p:cNvSpPr/>
            <p:nvPr/>
          </p:nvSpPr>
          <p:spPr>
            <a:xfrm>
              <a:off x="8796750" y="326300"/>
              <a:ext cx="166100" cy="165525"/>
            </a:xfrm>
            <a:custGeom>
              <a:avLst/>
              <a:gdLst/>
              <a:ahLst/>
              <a:cxnLst/>
              <a:rect l="l" t="t" r="r" b="b"/>
              <a:pathLst>
                <a:path w="6644" h="6621" extrusionOk="0">
                  <a:moveTo>
                    <a:pt x="3322" y="0"/>
                  </a:moveTo>
                  <a:cubicBezTo>
                    <a:pt x="1494" y="0"/>
                    <a:pt x="1" y="1471"/>
                    <a:pt x="1" y="3299"/>
                  </a:cubicBezTo>
                  <a:cubicBezTo>
                    <a:pt x="1" y="5127"/>
                    <a:pt x="1494" y="6620"/>
                    <a:pt x="3322" y="6620"/>
                  </a:cubicBezTo>
                  <a:cubicBezTo>
                    <a:pt x="5150" y="6620"/>
                    <a:pt x="6643" y="5127"/>
                    <a:pt x="6643" y="3299"/>
                  </a:cubicBezTo>
                  <a:cubicBezTo>
                    <a:pt x="6643" y="1471"/>
                    <a:pt x="5150" y="0"/>
                    <a:pt x="33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23"/>
            <p:cNvSpPr/>
            <p:nvPr/>
          </p:nvSpPr>
          <p:spPr>
            <a:xfrm>
              <a:off x="8792300" y="321275"/>
              <a:ext cx="175000" cy="175000"/>
            </a:xfrm>
            <a:custGeom>
              <a:avLst/>
              <a:gdLst/>
              <a:ahLst/>
              <a:cxnLst/>
              <a:rect l="l" t="t" r="r" b="b"/>
              <a:pathLst>
                <a:path w="7000" h="7000" extrusionOk="0">
                  <a:moveTo>
                    <a:pt x="3500" y="380"/>
                  </a:moveTo>
                  <a:cubicBezTo>
                    <a:pt x="4369" y="380"/>
                    <a:pt x="5149" y="736"/>
                    <a:pt x="5707" y="1293"/>
                  </a:cubicBezTo>
                  <a:cubicBezTo>
                    <a:pt x="6286" y="1873"/>
                    <a:pt x="6621" y="2653"/>
                    <a:pt x="6621" y="3500"/>
                  </a:cubicBezTo>
                  <a:cubicBezTo>
                    <a:pt x="6621" y="4370"/>
                    <a:pt x="6286" y="5150"/>
                    <a:pt x="5707" y="5729"/>
                  </a:cubicBezTo>
                  <a:cubicBezTo>
                    <a:pt x="5149" y="6286"/>
                    <a:pt x="4369" y="6643"/>
                    <a:pt x="3500" y="6643"/>
                  </a:cubicBezTo>
                  <a:cubicBezTo>
                    <a:pt x="2631" y="6643"/>
                    <a:pt x="1851" y="6286"/>
                    <a:pt x="1293" y="5729"/>
                  </a:cubicBezTo>
                  <a:cubicBezTo>
                    <a:pt x="714" y="5150"/>
                    <a:pt x="379" y="4370"/>
                    <a:pt x="379" y="3500"/>
                  </a:cubicBezTo>
                  <a:cubicBezTo>
                    <a:pt x="379" y="2653"/>
                    <a:pt x="714" y="1873"/>
                    <a:pt x="1293" y="1293"/>
                  </a:cubicBezTo>
                  <a:cubicBezTo>
                    <a:pt x="1851" y="736"/>
                    <a:pt x="2631" y="380"/>
                    <a:pt x="3500" y="380"/>
                  </a:cubicBezTo>
                  <a:close/>
                  <a:moveTo>
                    <a:pt x="3500" y="1"/>
                  </a:moveTo>
                  <a:cubicBezTo>
                    <a:pt x="1561" y="1"/>
                    <a:pt x="0" y="1583"/>
                    <a:pt x="0" y="3500"/>
                  </a:cubicBezTo>
                  <a:cubicBezTo>
                    <a:pt x="0" y="5439"/>
                    <a:pt x="1561" y="7000"/>
                    <a:pt x="3500" y="7000"/>
                  </a:cubicBezTo>
                  <a:cubicBezTo>
                    <a:pt x="5439" y="7000"/>
                    <a:pt x="7000" y="5439"/>
                    <a:pt x="7000" y="3500"/>
                  </a:cubicBezTo>
                  <a:cubicBezTo>
                    <a:pt x="7000" y="1583"/>
                    <a:pt x="5439" y="1"/>
                    <a:pt x="3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23"/>
            <p:cNvSpPr/>
            <p:nvPr/>
          </p:nvSpPr>
          <p:spPr>
            <a:xfrm>
              <a:off x="8833525" y="362525"/>
              <a:ext cx="92550" cy="93075"/>
            </a:xfrm>
            <a:custGeom>
              <a:avLst/>
              <a:gdLst/>
              <a:ahLst/>
              <a:cxnLst/>
              <a:rect l="l" t="t" r="r" b="b"/>
              <a:pathLst>
                <a:path w="3702" h="3723" extrusionOk="0">
                  <a:moveTo>
                    <a:pt x="1851" y="0"/>
                  </a:moveTo>
                  <a:cubicBezTo>
                    <a:pt x="826" y="0"/>
                    <a:pt x="1" y="825"/>
                    <a:pt x="1" y="1850"/>
                  </a:cubicBezTo>
                  <a:cubicBezTo>
                    <a:pt x="1" y="2876"/>
                    <a:pt x="826" y="3723"/>
                    <a:pt x="1851" y="3723"/>
                  </a:cubicBezTo>
                  <a:cubicBezTo>
                    <a:pt x="2876" y="3723"/>
                    <a:pt x="3701" y="2876"/>
                    <a:pt x="3701" y="1850"/>
                  </a:cubicBezTo>
                  <a:cubicBezTo>
                    <a:pt x="3701" y="825"/>
                    <a:pt x="2876" y="0"/>
                    <a:pt x="1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23"/>
            <p:cNvSpPr/>
            <p:nvPr/>
          </p:nvSpPr>
          <p:spPr>
            <a:xfrm>
              <a:off x="8828525" y="358050"/>
              <a:ext cx="102550" cy="102000"/>
            </a:xfrm>
            <a:custGeom>
              <a:avLst/>
              <a:gdLst/>
              <a:ahLst/>
              <a:cxnLst/>
              <a:rect l="l" t="t" r="r" b="b"/>
              <a:pathLst>
                <a:path w="4102" h="4080" extrusionOk="0">
                  <a:moveTo>
                    <a:pt x="2051" y="357"/>
                  </a:moveTo>
                  <a:cubicBezTo>
                    <a:pt x="2519" y="357"/>
                    <a:pt x="2920" y="558"/>
                    <a:pt x="3232" y="848"/>
                  </a:cubicBezTo>
                  <a:cubicBezTo>
                    <a:pt x="3544" y="1160"/>
                    <a:pt x="3723" y="1583"/>
                    <a:pt x="3723" y="2029"/>
                  </a:cubicBezTo>
                  <a:cubicBezTo>
                    <a:pt x="3723" y="2497"/>
                    <a:pt x="3544" y="2921"/>
                    <a:pt x="3232" y="3211"/>
                  </a:cubicBezTo>
                  <a:cubicBezTo>
                    <a:pt x="2920" y="3523"/>
                    <a:pt x="2519" y="3701"/>
                    <a:pt x="2051" y="3701"/>
                  </a:cubicBezTo>
                  <a:cubicBezTo>
                    <a:pt x="1583" y="3701"/>
                    <a:pt x="1182" y="3523"/>
                    <a:pt x="870" y="3211"/>
                  </a:cubicBezTo>
                  <a:cubicBezTo>
                    <a:pt x="558" y="2921"/>
                    <a:pt x="379" y="2497"/>
                    <a:pt x="379" y="2029"/>
                  </a:cubicBezTo>
                  <a:cubicBezTo>
                    <a:pt x="379" y="1583"/>
                    <a:pt x="558" y="1160"/>
                    <a:pt x="870" y="848"/>
                  </a:cubicBezTo>
                  <a:cubicBezTo>
                    <a:pt x="1182" y="558"/>
                    <a:pt x="1583" y="357"/>
                    <a:pt x="2051" y="357"/>
                  </a:cubicBezTo>
                  <a:close/>
                  <a:moveTo>
                    <a:pt x="2051" y="1"/>
                  </a:moveTo>
                  <a:cubicBezTo>
                    <a:pt x="914" y="1"/>
                    <a:pt x="0" y="915"/>
                    <a:pt x="0" y="2029"/>
                  </a:cubicBezTo>
                  <a:cubicBezTo>
                    <a:pt x="0" y="3166"/>
                    <a:pt x="914" y="4080"/>
                    <a:pt x="2051" y="4080"/>
                  </a:cubicBezTo>
                  <a:cubicBezTo>
                    <a:pt x="3188" y="4080"/>
                    <a:pt x="4102" y="3166"/>
                    <a:pt x="4102" y="2029"/>
                  </a:cubicBezTo>
                  <a:cubicBezTo>
                    <a:pt x="4102" y="915"/>
                    <a:pt x="3188" y="1"/>
                    <a:pt x="2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5" name="Google Shape;1175;p23"/>
          <p:cNvGrpSpPr/>
          <p:nvPr/>
        </p:nvGrpSpPr>
        <p:grpSpPr>
          <a:xfrm>
            <a:off x="8490050" y="170875"/>
            <a:ext cx="175013" cy="27000"/>
            <a:chOff x="5662375" y="212375"/>
            <a:chExt cx="175013" cy="27000"/>
          </a:xfrm>
        </p:grpSpPr>
        <p:sp>
          <p:nvSpPr>
            <p:cNvPr id="1176" name="Google Shape;1176;p23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23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23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9" name="Google Shape;1179;p23"/>
          <p:cNvGrpSpPr/>
          <p:nvPr/>
        </p:nvGrpSpPr>
        <p:grpSpPr>
          <a:xfrm>
            <a:off x="7916350" y="1124600"/>
            <a:ext cx="175013" cy="27000"/>
            <a:chOff x="5662375" y="212375"/>
            <a:chExt cx="175013" cy="27000"/>
          </a:xfrm>
        </p:grpSpPr>
        <p:sp>
          <p:nvSpPr>
            <p:cNvPr id="1180" name="Google Shape;1180;p23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23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23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5">
    <p:spTree>
      <p:nvGrpSpPr>
        <p:cNvPr id="1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Google Shape;1184;p24"/>
          <p:cNvSpPr txBox="1">
            <a:spLocks noGrp="1"/>
          </p:cNvSpPr>
          <p:nvPr>
            <p:ph type="title"/>
          </p:nvPr>
        </p:nvSpPr>
        <p:spPr>
          <a:xfrm>
            <a:off x="723750" y="526925"/>
            <a:ext cx="7696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cxnSp>
        <p:nvCxnSpPr>
          <p:cNvPr id="1185" name="Google Shape;1185;p24"/>
          <p:cNvCxnSpPr/>
          <p:nvPr/>
        </p:nvCxnSpPr>
        <p:spPr>
          <a:xfrm>
            <a:off x="590450" y="4340600"/>
            <a:ext cx="670200" cy="423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86" name="Google Shape;1186;p24"/>
          <p:cNvCxnSpPr/>
          <p:nvPr/>
        </p:nvCxnSpPr>
        <p:spPr>
          <a:xfrm rot="10800000" flipH="1">
            <a:off x="0" y="4332550"/>
            <a:ext cx="590700" cy="6639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187" name="Google Shape;1187;p24"/>
          <p:cNvGrpSpPr/>
          <p:nvPr/>
        </p:nvGrpSpPr>
        <p:grpSpPr>
          <a:xfrm flipH="1">
            <a:off x="431725" y="4183775"/>
            <a:ext cx="292025" cy="292575"/>
            <a:chOff x="7353050" y="316275"/>
            <a:chExt cx="292025" cy="292575"/>
          </a:xfrm>
        </p:grpSpPr>
        <p:sp>
          <p:nvSpPr>
            <p:cNvPr id="1188" name="Google Shape;1188;p24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24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24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24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2" name="Google Shape;1192;p24"/>
          <p:cNvGrpSpPr/>
          <p:nvPr/>
        </p:nvGrpSpPr>
        <p:grpSpPr>
          <a:xfrm>
            <a:off x="1075789" y="4604675"/>
            <a:ext cx="293111" cy="293388"/>
            <a:chOff x="3164039" y="430875"/>
            <a:chExt cx="293111" cy="293388"/>
          </a:xfrm>
        </p:grpSpPr>
        <p:sp>
          <p:nvSpPr>
            <p:cNvPr id="1193" name="Google Shape;1193;p24"/>
            <p:cNvSpPr/>
            <p:nvPr/>
          </p:nvSpPr>
          <p:spPr>
            <a:xfrm flipH="1">
              <a:off x="3166281" y="433407"/>
              <a:ext cx="288614" cy="288337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24"/>
            <p:cNvSpPr/>
            <p:nvPr/>
          </p:nvSpPr>
          <p:spPr>
            <a:xfrm flipH="1">
              <a:off x="3164039" y="430875"/>
              <a:ext cx="293111" cy="293388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24"/>
            <p:cNvSpPr/>
            <p:nvPr/>
          </p:nvSpPr>
          <p:spPr>
            <a:xfrm flipH="1">
              <a:off x="3202780" y="469909"/>
              <a:ext cx="215626" cy="215337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24"/>
            <p:cNvSpPr/>
            <p:nvPr/>
          </p:nvSpPr>
          <p:spPr>
            <a:xfrm flipH="1">
              <a:off x="3200525" y="467377"/>
              <a:ext cx="220123" cy="220400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24"/>
            <p:cNvSpPr/>
            <p:nvPr/>
          </p:nvSpPr>
          <p:spPr>
            <a:xfrm flipH="1">
              <a:off x="3242641" y="509484"/>
              <a:ext cx="136177" cy="136177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24"/>
            <p:cNvSpPr/>
            <p:nvPr/>
          </p:nvSpPr>
          <p:spPr>
            <a:xfrm flipH="1">
              <a:off x="3240109" y="507242"/>
              <a:ext cx="140951" cy="140674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199" name="Google Shape;1199;p24"/>
          <p:cNvCxnSpPr/>
          <p:nvPr/>
        </p:nvCxnSpPr>
        <p:spPr>
          <a:xfrm rot="10800000">
            <a:off x="7196975" y="295100"/>
            <a:ext cx="1157100" cy="542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00" name="Google Shape;1200;p24"/>
          <p:cNvCxnSpPr/>
          <p:nvPr/>
        </p:nvCxnSpPr>
        <p:spPr>
          <a:xfrm flipH="1">
            <a:off x="8354075" y="-6625"/>
            <a:ext cx="791400" cy="836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201" name="Google Shape;1201;p24"/>
          <p:cNvGrpSpPr/>
          <p:nvPr/>
        </p:nvGrpSpPr>
        <p:grpSpPr>
          <a:xfrm>
            <a:off x="8064275" y="526925"/>
            <a:ext cx="581800" cy="582350"/>
            <a:chOff x="8064275" y="887850"/>
            <a:chExt cx="581800" cy="582350"/>
          </a:xfrm>
        </p:grpSpPr>
        <p:sp>
          <p:nvSpPr>
            <p:cNvPr id="1202" name="Google Shape;1202;p24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24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24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24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24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24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8" name="Google Shape;1208;p24"/>
          <p:cNvGrpSpPr/>
          <p:nvPr/>
        </p:nvGrpSpPr>
        <p:grpSpPr>
          <a:xfrm>
            <a:off x="7033875" y="170875"/>
            <a:ext cx="292025" cy="292575"/>
            <a:chOff x="7353050" y="316275"/>
            <a:chExt cx="292025" cy="292575"/>
          </a:xfrm>
        </p:grpSpPr>
        <p:sp>
          <p:nvSpPr>
            <p:cNvPr id="1209" name="Google Shape;1209;p24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24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24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24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3" name="Google Shape;1213;p24"/>
          <p:cNvGrpSpPr/>
          <p:nvPr/>
        </p:nvGrpSpPr>
        <p:grpSpPr>
          <a:xfrm>
            <a:off x="8757950" y="229650"/>
            <a:ext cx="175000" cy="175000"/>
            <a:chOff x="8792300" y="321275"/>
            <a:chExt cx="175000" cy="175000"/>
          </a:xfrm>
        </p:grpSpPr>
        <p:sp>
          <p:nvSpPr>
            <p:cNvPr id="1214" name="Google Shape;1214;p24"/>
            <p:cNvSpPr/>
            <p:nvPr/>
          </p:nvSpPr>
          <p:spPr>
            <a:xfrm>
              <a:off x="8796750" y="326300"/>
              <a:ext cx="166100" cy="165525"/>
            </a:xfrm>
            <a:custGeom>
              <a:avLst/>
              <a:gdLst/>
              <a:ahLst/>
              <a:cxnLst/>
              <a:rect l="l" t="t" r="r" b="b"/>
              <a:pathLst>
                <a:path w="6644" h="6621" extrusionOk="0">
                  <a:moveTo>
                    <a:pt x="3322" y="0"/>
                  </a:moveTo>
                  <a:cubicBezTo>
                    <a:pt x="1494" y="0"/>
                    <a:pt x="1" y="1471"/>
                    <a:pt x="1" y="3299"/>
                  </a:cubicBezTo>
                  <a:cubicBezTo>
                    <a:pt x="1" y="5127"/>
                    <a:pt x="1494" y="6620"/>
                    <a:pt x="3322" y="6620"/>
                  </a:cubicBezTo>
                  <a:cubicBezTo>
                    <a:pt x="5150" y="6620"/>
                    <a:pt x="6643" y="5127"/>
                    <a:pt x="6643" y="3299"/>
                  </a:cubicBezTo>
                  <a:cubicBezTo>
                    <a:pt x="6643" y="1471"/>
                    <a:pt x="5150" y="0"/>
                    <a:pt x="33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24"/>
            <p:cNvSpPr/>
            <p:nvPr/>
          </p:nvSpPr>
          <p:spPr>
            <a:xfrm>
              <a:off x="8792300" y="321275"/>
              <a:ext cx="175000" cy="175000"/>
            </a:xfrm>
            <a:custGeom>
              <a:avLst/>
              <a:gdLst/>
              <a:ahLst/>
              <a:cxnLst/>
              <a:rect l="l" t="t" r="r" b="b"/>
              <a:pathLst>
                <a:path w="7000" h="7000" extrusionOk="0">
                  <a:moveTo>
                    <a:pt x="3500" y="380"/>
                  </a:moveTo>
                  <a:cubicBezTo>
                    <a:pt x="4369" y="380"/>
                    <a:pt x="5149" y="736"/>
                    <a:pt x="5707" y="1293"/>
                  </a:cubicBezTo>
                  <a:cubicBezTo>
                    <a:pt x="6286" y="1873"/>
                    <a:pt x="6621" y="2653"/>
                    <a:pt x="6621" y="3500"/>
                  </a:cubicBezTo>
                  <a:cubicBezTo>
                    <a:pt x="6621" y="4370"/>
                    <a:pt x="6286" y="5150"/>
                    <a:pt x="5707" y="5729"/>
                  </a:cubicBezTo>
                  <a:cubicBezTo>
                    <a:pt x="5149" y="6286"/>
                    <a:pt x="4369" y="6643"/>
                    <a:pt x="3500" y="6643"/>
                  </a:cubicBezTo>
                  <a:cubicBezTo>
                    <a:pt x="2631" y="6643"/>
                    <a:pt x="1851" y="6286"/>
                    <a:pt x="1293" y="5729"/>
                  </a:cubicBezTo>
                  <a:cubicBezTo>
                    <a:pt x="714" y="5150"/>
                    <a:pt x="379" y="4370"/>
                    <a:pt x="379" y="3500"/>
                  </a:cubicBezTo>
                  <a:cubicBezTo>
                    <a:pt x="379" y="2653"/>
                    <a:pt x="714" y="1873"/>
                    <a:pt x="1293" y="1293"/>
                  </a:cubicBezTo>
                  <a:cubicBezTo>
                    <a:pt x="1851" y="736"/>
                    <a:pt x="2631" y="380"/>
                    <a:pt x="3500" y="380"/>
                  </a:cubicBezTo>
                  <a:close/>
                  <a:moveTo>
                    <a:pt x="3500" y="1"/>
                  </a:moveTo>
                  <a:cubicBezTo>
                    <a:pt x="1561" y="1"/>
                    <a:pt x="0" y="1583"/>
                    <a:pt x="0" y="3500"/>
                  </a:cubicBezTo>
                  <a:cubicBezTo>
                    <a:pt x="0" y="5439"/>
                    <a:pt x="1561" y="7000"/>
                    <a:pt x="3500" y="7000"/>
                  </a:cubicBezTo>
                  <a:cubicBezTo>
                    <a:pt x="5439" y="7000"/>
                    <a:pt x="7000" y="5439"/>
                    <a:pt x="7000" y="3500"/>
                  </a:cubicBezTo>
                  <a:cubicBezTo>
                    <a:pt x="7000" y="1583"/>
                    <a:pt x="5439" y="1"/>
                    <a:pt x="3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24"/>
            <p:cNvSpPr/>
            <p:nvPr/>
          </p:nvSpPr>
          <p:spPr>
            <a:xfrm>
              <a:off x="8833525" y="362525"/>
              <a:ext cx="92550" cy="93075"/>
            </a:xfrm>
            <a:custGeom>
              <a:avLst/>
              <a:gdLst/>
              <a:ahLst/>
              <a:cxnLst/>
              <a:rect l="l" t="t" r="r" b="b"/>
              <a:pathLst>
                <a:path w="3702" h="3723" extrusionOk="0">
                  <a:moveTo>
                    <a:pt x="1851" y="0"/>
                  </a:moveTo>
                  <a:cubicBezTo>
                    <a:pt x="826" y="0"/>
                    <a:pt x="1" y="825"/>
                    <a:pt x="1" y="1850"/>
                  </a:cubicBezTo>
                  <a:cubicBezTo>
                    <a:pt x="1" y="2876"/>
                    <a:pt x="826" y="3723"/>
                    <a:pt x="1851" y="3723"/>
                  </a:cubicBezTo>
                  <a:cubicBezTo>
                    <a:pt x="2876" y="3723"/>
                    <a:pt x="3701" y="2876"/>
                    <a:pt x="3701" y="1850"/>
                  </a:cubicBezTo>
                  <a:cubicBezTo>
                    <a:pt x="3701" y="825"/>
                    <a:pt x="2876" y="0"/>
                    <a:pt x="1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24"/>
            <p:cNvSpPr/>
            <p:nvPr/>
          </p:nvSpPr>
          <p:spPr>
            <a:xfrm>
              <a:off x="8828525" y="358050"/>
              <a:ext cx="102550" cy="102000"/>
            </a:xfrm>
            <a:custGeom>
              <a:avLst/>
              <a:gdLst/>
              <a:ahLst/>
              <a:cxnLst/>
              <a:rect l="l" t="t" r="r" b="b"/>
              <a:pathLst>
                <a:path w="4102" h="4080" extrusionOk="0">
                  <a:moveTo>
                    <a:pt x="2051" y="357"/>
                  </a:moveTo>
                  <a:cubicBezTo>
                    <a:pt x="2519" y="357"/>
                    <a:pt x="2920" y="558"/>
                    <a:pt x="3232" y="848"/>
                  </a:cubicBezTo>
                  <a:cubicBezTo>
                    <a:pt x="3544" y="1160"/>
                    <a:pt x="3723" y="1583"/>
                    <a:pt x="3723" y="2029"/>
                  </a:cubicBezTo>
                  <a:cubicBezTo>
                    <a:pt x="3723" y="2497"/>
                    <a:pt x="3544" y="2921"/>
                    <a:pt x="3232" y="3211"/>
                  </a:cubicBezTo>
                  <a:cubicBezTo>
                    <a:pt x="2920" y="3523"/>
                    <a:pt x="2519" y="3701"/>
                    <a:pt x="2051" y="3701"/>
                  </a:cubicBezTo>
                  <a:cubicBezTo>
                    <a:pt x="1583" y="3701"/>
                    <a:pt x="1182" y="3523"/>
                    <a:pt x="870" y="3211"/>
                  </a:cubicBezTo>
                  <a:cubicBezTo>
                    <a:pt x="558" y="2921"/>
                    <a:pt x="379" y="2497"/>
                    <a:pt x="379" y="2029"/>
                  </a:cubicBezTo>
                  <a:cubicBezTo>
                    <a:pt x="379" y="1583"/>
                    <a:pt x="558" y="1160"/>
                    <a:pt x="870" y="848"/>
                  </a:cubicBezTo>
                  <a:cubicBezTo>
                    <a:pt x="1182" y="558"/>
                    <a:pt x="1583" y="357"/>
                    <a:pt x="2051" y="357"/>
                  </a:cubicBezTo>
                  <a:close/>
                  <a:moveTo>
                    <a:pt x="2051" y="1"/>
                  </a:moveTo>
                  <a:cubicBezTo>
                    <a:pt x="914" y="1"/>
                    <a:pt x="0" y="915"/>
                    <a:pt x="0" y="2029"/>
                  </a:cubicBezTo>
                  <a:cubicBezTo>
                    <a:pt x="0" y="3166"/>
                    <a:pt x="914" y="4080"/>
                    <a:pt x="2051" y="4080"/>
                  </a:cubicBezTo>
                  <a:cubicBezTo>
                    <a:pt x="3188" y="4080"/>
                    <a:pt x="4102" y="3166"/>
                    <a:pt x="4102" y="2029"/>
                  </a:cubicBezTo>
                  <a:cubicBezTo>
                    <a:pt x="4102" y="915"/>
                    <a:pt x="3188" y="1"/>
                    <a:pt x="20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8" name="Google Shape;1218;p24"/>
          <p:cNvGrpSpPr/>
          <p:nvPr/>
        </p:nvGrpSpPr>
        <p:grpSpPr>
          <a:xfrm>
            <a:off x="8490050" y="170875"/>
            <a:ext cx="175013" cy="27000"/>
            <a:chOff x="5662375" y="212375"/>
            <a:chExt cx="175013" cy="27000"/>
          </a:xfrm>
        </p:grpSpPr>
        <p:sp>
          <p:nvSpPr>
            <p:cNvPr id="1219" name="Google Shape;1219;p24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24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24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2" name="Google Shape;1222;p24"/>
          <p:cNvGrpSpPr/>
          <p:nvPr/>
        </p:nvGrpSpPr>
        <p:grpSpPr>
          <a:xfrm>
            <a:off x="7916350" y="1124600"/>
            <a:ext cx="175013" cy="27000"/>
            <a:chOff x="5662375" y="212375"/>
            <a:chExt cx="175013" cy="27000"/>
          </a:xfrm>
        </p:grpSpPr>
        <p:sp>
          <p:nvSpPr>
            <p:cNvPr id="1223" name="Google Shape;1223;p24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24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24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8">
    <p:spTree>
      <p:nvGrpSpPr>
        <p:cNvPr id="1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27" name="Google Shape;1327;p27"/>
          <p:cNvCxnSpPr/>
          <p:nvPr/>
        </p:nvCxnSpPr>
        <p:spPr>
          <a:xfrm rot="5400000">
            <a:off x="7269708" y="3324550"/>
            <a:ext cx="1133100" cy="306300"/>
          </a:xfrm>
          <a:prstGeom prst="straightConnector1">
            <a:avLst/>
          </a:prstGeom>
          <a:noFill/>
          <a:ln w="9525" cap="flat" cmpd="sng">
            <a:solidFill>
              <a:srgbClr val="1A2E3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28" name="Google Shape;1328;p27"/>
          <p:cNvCxnSpPr/>
          <p:nvPr/>
        </p:nvCxnSpPr>
        <p:spPr>
          <a:xfrm rot="-5400000" flipH="1">
            <a:off x="7181408" y="2082400"/>
            <a:ext cx="1342200" cy="315300"/>
          </a:xfrm>
          <a:prstGeom prst="straightConnector1">
            <a:avLst/>
          </a:prstGeom>
          <a:noFill/>
          <a:ln w="9525" cap="flat" cmpd="sng">
            <a:solidFill>
              <a:srgbClr val="1A2E3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29" name="Google Shape;1329;p27"/>
          <p:cNvCxnSpPr/>
          <p:nvPr/>
        </p:nvCxnSpPr>
        <p:spPr>
          <a:xfrm rot="5400000">
            <a:off x="7232433" y="736375"/>
            <a:ext cx="1332000" cy="392100"/>
          </a:xfrm>
          <a:prstGeom prst="straightConnector1">
            <a:avLst/>
          </a:prstGeom>
          <a:noFill/>
          <a:ln w="9525" cap="flat" cmpd="sng">
            <a:solidFill>
              <a:srgbClr val="1A2E3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30" name="Google Shape;1330;p27"/>
          <p:cNvCxnSpPr/>
          <p:nvPr/>
        </p:nvCxnSpPr>
        <p:spPr>
          <a:xfrm rot="5400000">
            <a:off x="8168433" y="-66600"/>
            <a:ext cx="273900" cy="407100"/>
          </a:xfrm>
          <a:prstGeom prst="straightConnector1">
            <a:avLst/>
          </a:prstGeom>
          <a:noFill/>
          <a:ln w="9525" cap="flat" cmpd="sng">
            <a:solidFill>
              <a:srgbClr val="1A2E35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331" name="Google Shape;1331;p27"/>
          <p:cNvGrpSpPr/>
          <p:nvPr/>
        </p:nvGrpSpPr>
        <p:grpSpPr>
          <a:xfrm rot="5400000" flipH="1">
            <a:off x="7407333" y="1284925"/>
            <a:ext cx="581800" cy="582350"/>
            <a:chOff x="8064275" y="887850"/>
            <a:chExt cx="581800" cy="582350"/>
          </a:xfrm>
        </p:grpSpPr>
        <p:sp>
          <p:nvSpPr>
            <p:cNvPr id="1332" name="Google Shape;1332;p27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27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27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27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27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27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8" name="Google Shape;1338;p27"/>
          <p:cNvGrpSpPr/>
          <p:nvPr/>
        </p:nvGrpSpPr>
        <p:grpSpPr>
          <a:xfrm rot="5400000" flipH="1">
            <a:off x="7869720" y="2754200"/>
            <a:ext cx="292025" cy="292575"/>
            <a:chOff x="7353050" y="316275"/>
            <a:chExt cx="292025" cy="292575"/>
          </a:xfrm>
        </p:grpSpPr>
        <p:sp>
          <p:nvSpPr>
            <p:cNvPr id="1339" name="Google Shape;1339;p27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27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27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27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3" name="Google Shape;1343;p27"/>
          <p:cNvGrpSpPr/>
          <p:nvPr/>
        </p:nvGrpSpPr>
        <p:grpSpPr>
          <a:xfrm rot="5400000" flipH="1">
            <a:off x="8012458" y="178175"/>
            <a:ext cx="175000" cy="175000"/>
            <a:chOff x="8792300" y="321275"/>
            <a:chExt cx="175000" cy="175000"/>
          </a:xfrm>
        </p:grpSpPr>
        <p:sp>
          <p:nvSpPr>
            <p:cNvPr id="1344" name="Google Shape;1344;p27"/>
            <p:cNvSpPr/>
            <p:nvPr/>
          </p:nvSpPr>
          <p:spPr>
            <a:xfrm>
              <a:off x="8796750" y="326300"/>
              <a:ext cx="166100" cy="165525"/>
            </a:xfrm>
            <a:custGeom>
              <a:avLst/>
              <a:gdLst/>
              <a:ahLst/>
              <a:cxnLst/>
              <a:rect l="l" t="t" r="r" b="b"/>
              <a:pathLst>
                <a:path w="6644" h="6621" extrusionOk="0">
                  <a:moveTo>
                    <a:pt x="3322" y="0"/>
                  </a:moveTo>
                  <a:cubicBezTo>
                    <a:pt x="1494" y="0"/>
                    <a:pt x="1" y="1471"/>
                    <a:pt x="1" y="3299"/>
                  </a:cubicBezTo>
                  <a:cubicBezTo>
                    <a:pt x="1" y="5127"/>
                    <a:pt x="1494" y="6620"/>
                    <a:pt x="3322" y="6620"/>
                  </a:cubicBezTo>
                  <a:cubicBezTo>
                    <a:pt x="5150" y="6620"/>
                    <a:pt x="6643" y="5127"/>
                    <a:pt x="6643" y="3299"/>
                  </a:cubicBezTo>
                  <a:cubicBezTo>
                    <a:pt x="6643" y="1471"/>
                    <a:pt x="5150" y="0"/>
                    <a:pt x="33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27"/>
            <p:cNvSpPr/>
            <p:nvPr/>
          </p:nvSpPr>
          <p:spPr>
            <a:xfrm>
              <a:off x="8792300" y="321275"/>
              <a:ext cx="175000" cy="175000"/>
            </a:xfrm>
            <a:custGeom>
              <a:avLst/>
              <a:gdLst/>
              <a:ahLst/>
              <a:cxnLst/>
              <a:rect l="l" t="t" r="r" b="b"/>
              <a:pathLst>
                <a:path w="7000" h="7000" extrusionOk="0">
                  <a:moveTo>
                    <a:pt x="3500" y="380"/>
                  </a:moveTo>
                  <a:cubicBezTo>
                    <a:pt x="4369" y="380"/>
                    <a:pt x="5149" y="736"/>
                    <a:pt x="5707" y="1293"/>
                  </a:cubicBezTo>
                  <a:cubicBezTo>
                    <a:pt x="6286" y="1873"/>
                    <a:pt x="6621" y="2653"/>
                    <a:pt x="6621" y="3500"/>
                  </a:cubicBezTo>
                  <a:cubicBezTo>
                    <a:pt x="6621" y="4370"/>
                    <a:pt x="6286" y="5150"/>
                    <a:pt x="5707" y="5729"/>
                  </a:cubicBezTo>
                  <a:cubicBezTo>
                    <a:pt x="5149" y="6286"/>
                    <a:pt x="4369" y="6643"/>
                    <a:pt x="3500" y="6643"/>
                  </a:cubicBezTo>
                  <a:cubicBezTo>
                    <a:pt x="2631" y="6643"/>
                    <a:pt x="1851" y="6286"/>
                    <a:pt x="1293" y="5729"/>
                  </a:cubicBezTo>
                  <a:cubicBezTo>
                    <a:pt x="714" y="5150"/>
                    <a:pt x="379" y="4370"/>
                    <a:pt x="379" y="3500"/>
                  </a:cubicBezTo>
                  <a:cubicBezTo>
                    <a:pt x="379" y="2653"/>
                    <a:pt x="714" y="1873"/>
                    <a:pt x="1293" y="1293"/>
                  </a:cubicBezTo>
                  <a:cubicBezTo>
                    <a:pt x="1851" y="736"/>
                    <a:pt x="2631" y="380"/>
                    <a:pt x="3500" y="380"/>
                  </a:cubicBezTo>
                  <a:close/>
                  <a:moveTo>
                    <a:pt x="3500" y="1"/>
                  </a:moveTo>
                  <a:cubicBezTo>
                    <a:pt x="1561" y="1"/>
                    <a:pt x="0" y="1583"/>
                    <a:pt x="0" y="3500"/>
                  </a:cubicBezTo>
                  <a:cubicBezTo>
                    <a:pt x="0" y="5439"/>
                    <a:pt x="1561" y="7000"/>
                    <a:pt x="3500" y="7000"/>
                  </a:cubicBezTo>
                  <a:cubicBezTo>
                    <a:pt x="5439" y="7000"/>
                    <a:pt x="7000" y="5439"/>
                    <a:pt x="7000" y="3500"/>
                  </a:cubicBezTo>
                  <a:cubicBezTo>
                    <a:pt x="7000" y="1583"/>
                    <a:pt x="5439" y="1"/>
                    <a:pt x="3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27"/>
            <p:cNvSpPr/>
            <p:nvPr/>
          </p:nvSpPr>
          <p:spPr>
            <a:xfrm>
              <a:off x="8833525" y="362525"/>
              <a:ext cx="92550" cy="93075"/>
            </a:xfrm>
            <a:custGeom>
              <a:avLst/>
              <a:gdLst/>
              <a:ahLst/>
              <a:cxnLst/>
              <a:rect l="l" t="t" r="r" b="b"/>
              <a:pathLst>
                <a:path w="3702" h="3723" extrusionOk="0">
                  <a:moveTo>
                    <a:pt x="1851" y="0"/>
                  </a:moveTo>
                  <a:cubicBezTo>
                    <a:pt x="826" y="0"/>
                    <a:pt x="1" y="825"/>
                    <a:pt x="1" y="1850"/>
                  </a:cubicBezTo>
                  <a:cubicBezTo>
                    <a:pt x="1" y="2876"/>
                    <a:pt x="826" y="3723"/>
                    <a:pt x="1851" y="3723"/>
                  </a:cubicBezTo>
                  <a:cubicBezTo>
                    <a:pt x="2876" y="3723"/>
                    <a:pt x="3701" y="2876"/>
                    <a:pt x="3701" y="1850"/>
                  </a:cubicBezTo>
                  <a:cubicBezTo>
                    <a:pt x="3701" y="825"/>
                    <a:pt x="2876" y="0"/>
                    <a:pt x="1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27"/>
            <p:cNvSpPr/>
            <p:nvPr/>
          </p:nvSpPr>
          <p:spPr>
            <a:xfrm>
              <a:off x="8828525" y="358050"/>
              <a:ext cx="102550" cy="102000"/>
            </a:xfrm>
            <a:custGeom>
              <a:avLst/>
              <a:gdLst/>
              <a:ahLst/>
              <a:cxnLst/>
              <a:rect l="l" t="t" r="r" b="b"/>
              <a:pathLst>
                <a:path w="4102" h="4080" extrusionOk="0">
                  <a:moveTo>
                    <a:pt x="2051" y="357"/>
                  </a:moveTo>
                  <a:cubicBezTo>
                    <a:pt x="2519" y="357"/>
                    <a:pt x="2920" y="558"/>
                    <a:pt x="3232" y="848"/>
                  </a:cubicBezTo>
                  <a:cubicBezTo>
                    <a:pt x="3544" y="1160"/>
                    <a:pt x="3723" y="1583"/>
                    <a:pt x="3723" y="2029"/>
                  </a:cubicBezTo>
                  <a:cubicBezTo>
                    <a:pt x="3723" y="2497"/>
                    <a:pt x="3544" y="2921"/>
                    <a:pt x="3232" y="3211"/>
                  </a:cubicBezTo>
                  <a:cubicBezTo>
                    <a:pt x="2920" y="3523"/>
                    <a:pt x="2519" y="3701"/>
                    <a:pt x="2051" y="3701"/>
                  </a:cubicBezTo>
                  <a:cubicBezTo>
                    <a:pt x="1583" y="3701"/>
                    <a:pt x="1182" y="3523"/>
                    <a:pt x="870" y="3211"/>
                  </a:cubicBezTo>
                  <a:cubicBezTo>
                    <a:pt x="558" y="2921"/>
                    <a:pt x="379" y="2497"/>
                    <a:pt x="379" y="2029"/>
                  </a:cubicBezTo>
                  <a:cubicBezTo>
                    <a:pt x="379" y="1583"/>
                    <a:pt x="558" y="1160"/>
                    <a:pt x="870" y="848"/>
                  </a:cubicBezTo>
                  <a:cubicBezTo>
                    <a:pt x="1182" y="558"/>
                    <a:pt x="1583" y="357"/>
                    <a:pt x="2051" y="357"/>
                  </a:cubicBezTo>
                  <a:close/>
                  <a:moveTo>
                    <a:pt x="2051" y="1"/>
                  </a:moveTo>
                  <a:cubicBezTo>
                    <a:pt x="914" y="1"/>
                    <a:pt x="0" y="915"/>
                    <a:pt x="0" y="2029"/>
                  </a:cubicBezTo>
                  <a:cubicBezTo>
                    <a:pt x="0" y="3166"/>
                    <a:pt x="914" y="4080"/>
                    <a:pt x="2051" y="4080"/>
                  </a:cubicBezTo>
                  <a:cubicBezTo>
                    <a:pt x="3188" y="4080"/>
                    <a:pt x="4102" y="3166"/>
                    <a:pt x="4102" y="2029"/>
                  </a:cubicBezTo>
                  <a:cubicBezTo>
                    <a:pt x="4102" y="915"/>
                    <a:pt x="3188" y="1"/>
                    <a:pt x="2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8" name="Google Shape;1348;p27"/>
          <p:cNvGrpSpPr/>
          <p:nvPr/>
        </p:nvGrpSpPr>
        <p:grpSpPr>
          <a:xfrm rot="5400000">
            <a:off x="7551683" y="3879926"/>
            <a:ext cx="293111" cy="293388"/>
            <a:chOff x="3164039" y="430875"/>
            <a:chExt cx="293111" cy="293388"/>
          </a:xfrm>
        </p:grpSpPr>
        <p:sp>
          <p:nvSpPr>
            <p:cNvPr id="1349" name="Google Shape;1349;p27"/>
            <p:cNvSpPr/>
            <p:nvPr/>
          </p:nvSpPr>
          <p:spPr>
            <a:xfrm flipH="1">
              <a:off x="3166281" y="433407"/>
              <a:ext cx="288614" cy="288337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27"/>
            <p:cNvSpPr/>
            <p:nvPr/>
          </p:nvSpPr>
          <p:spPr>
            <a:xfrm flipH="1">
              <a:off x="3164039" y="430875"/>
              <a:ext cx="293111" cy="293388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27"/>
            <p:cNvSpPr/>
            <p:nvPr/>
          </p:nvSpPr>
          <p:spPr>
            <a:xfrm flipH="1">
              <a:off x="3202780" y="469909"/>
              <a:ext cx="215626" cy="215337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27"/>
            <p:cNvSpPr/>
            <p:nvPr/>
          </p:nvSpPr>
          <p:spPr>
            <a:xfrm flipH="1">
              <a:off x="3200525" y="467377"/>
              <a:ext cx="220123" cy="220400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27"/>
            <p:cNvSpPr/>
            <p:nvPr/>
          </p:nvSpPr>
          <p:spPr>
            <a:xfrm flipH="1">
              <a:off x="3242641" y="509484"/>
              <a:ext cx="136177" cy="136177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27"/>
            <p:cNvSpPr/>
            <p:nvPr/>
          </p:nvSpPr>
          <p:spPr>
            <a:xfrm flipH="1">
              <a:off x="3240109" y="507242"/>
              <a:ext cx="140951" cy="140674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5" name="Google Shape;1355;p27"/>
          <p:cNvGrpSpPr/>
          <p:nvPr/>
        </p:nvGrpSpPr>
        <p:grpSpPr>
          <a:xfrm rot="5400000" flipH="1">
            <a:off x="8259052" y="323144"/>
            <a:ext cx="175013" cy="27000"/>
            <a:chOff x="5662375" y="212375"/>
            <a:chExt cx="175013" cy="27000"/>
          </a:xfrm>
        </p:grpSpPr>
        <p:sp>
          <p:nvSpPr>
            <p:cNvPr id="1356" name="Google Shape;1356;p27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27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27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359" name="Google Shape;1359;p27"/>
          <p:cNvCxnSpPr/>
          <p:nvPr/>
        </p:nvCxnSpPr>
        <p:spPr>
          <a:xfrm rot="5400000" flipH="1">
            <a:off x="740850" y="2598325"/>
            <a:ext cx="1672500" cy="126000"/>
          </a:xfrm>
          <a:prstGeom prst="straightConnector1">
            <a:avLst/>
          </a:prstGeom>
          <a:noFill/>
          <a:ln w="9525" cap="flat" cmpd="sng">
            <a:solidFill>
              <a:srgbClr val="1A2E3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60" name="Google Shape;1360;p27"/>
          <p:cNvCxnSpPr/>
          <p:nvPr/>
        </p:nvCxnSpPr>
        <p:spPr>
          <a:xfrm rot="-5400000">
            <a:off x="847100" y="3554000"/>
            <a:ext cx="829500" cy="743400"/>
          </a:xfrm>
          <a:prstGeom prst="straightConnector1">
            <a:avLst/>
          </a:prstGeom>
          <a:noFill/>
          <a:ln w="9525" cap="flat" cmpd="sng">
            <a:solidFill>
              <a:srgbClr val="1A2E3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61" name="Google Shape;1361;p27"/>
          <p:cNvCxnSpPr/>
          <p:nvPr/>
        </p:nvCxnSpPr>
        <p:spPr>
          <a:xfrm rot="5400000" flipH="1">
            <a:off x="1105775" y="4151250"/>
            <a:ext cx="796500" cy="1188000"/>
          </a:xfrm>
          <a:prstGeom prst="straightConnector1">
            <a:avLst/>
          </a:prstGeom>
          <a:noFill/>
          <a:ln w="9525" cap="flat" cmpd="sng">
            <a:solidFill>
              <a:srgbClr val="1A2E35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362" name="Google Shape;1362;p27"/>
          <p:cNvGrpSpPr/>
          <p:nvPr/>
        </p:nvGrpSpPr>
        <p:grpSpPr>
          <a:xfrm rot="5400000">
            <a:off x="621475" y="4062025"/>
            <a:ext cx="581800" cy="582350"/>
            <a:chOff x="8064275" y="887850"/>
            <a:chExt cx="581800" cy="582350"/>
          </a:xfrm>
        </p:grpSpPr>
        <p:sp>
          <p:nvSpPr>
            <p:cNvPr id="1363" name="Google Shape;1363;p27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27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27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27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27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27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9" name="Google Shape;1369;p27"/>
          <p:cNvGrpSpPr/>
          <p:nvPr/>
        </p:nvGrpSpPr>
        <p:grpSpPr>
          <a:xfrm rot="5400000">
            <a:off x="1482825" y="3350800"/>
            <a:ext cx="292025" cy="292575"/>
            <a:chOff x="7353050" y="316275"/>
            <a:chExt cx="292025" cy="292575"/>
          </a:xfrm>
        </p:grpSpPr>
        <p:sp>
          <p:nvSpPr>
            <p:cNvPr id="1370" name="Google Shape;1370;p27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27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27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27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4" name="Google Shape;1374;p27"/>
          <p:cNvGrpSpPr/>
          <p:nvPr/>
        </p:nvGrpSpPr>
        <p:grpSpPr>
          <a:xfrm rot="5400000">
            <a:off x="1595125" y="4790325"/>
            <a:ext cx="175000" cy="175000"/>
            <a:chOff x="8792300" y="321275"/>
            <a:chExt cx="175000" cy="175000"/>
          </a:xfrm>
        </p:grpSpPr>
        <p:sp>
          <p:nvSpPr>
            <p:cNvPr id="1375" name="Google Shape;1375;p27"/>
            <p:cNvSpPr/>
            <p:nvPr/>
          </p:nvSpPr>
          <p:spPr>
            <a:xfrm>
              <a:off x="8796750" y="326300"/>
              <a:ext cx="166100" cy="165525"/>
            </a:xfrm>
            <a:custGeom>
              <a:avLst/>
              <a:gdLst/>
              <a:ahLst/>
              <a:cxnLst/>
              <a:rect l="l" t="t" r="r" b="b"/>
              <a:pathLst>
                <a:path w="6644" h="6621" extrusionOk="0">
                  <a:moveTo>
                    <a:pt x="3322" y="0"/>
                  </a:moveTo>
                  <a:cubicBezTo>
                    <a:pt x="1494" y="0"/>
                    <a:pt x="1" y="1471"/>
                    <a:pt x="1" y="3299"/>
                  </a:cubicBezTo>
                  <a:cubicBezTo>
                    <a:pt x="1" y="5127"/>
                    <a:pt x="1494" y="6620"/>
                    <a:pt x="3322" y="6620"/>
                  </a:cubicBezTo>
                  <a:cubicBezTo>
                    <a:pt x="5150" y="6620"/>
                    <a:pt x="6643" y="5127"/>
                    <a:pt x="6643" y="3299"/>
                  </a:cubicBezTo>
                  <a:cubicBezTo>
                    <a:pt x="6643" y="1471"/>
                    <a:pt x="5150" y="0"/>
                    <a:pt x="33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27"/>
            <p:cNvSpPr/>
            <p:nvPr/>
          </p:nvSpPr>
          <p:spPr>
            <a:xfrm>
              <a:off x="8792300" y="321275"/>
              <a:ext cx="175000" cy="175000"/>
            </a:xfrm>
            <a:custGeom>
              <a:avLst/>
              <a:gdLst/>
              <a:ahLst/>
              <a:cxnLst/>
              <a:rect l="l" t="t" r="r" b="b"/>
              <a:pathLst>
                <a:path w="7000" h="7000" extrusionOk="0">
                  <a:moveTo>
                    <a:pt x="3500" y="380"/>
                  </a:moveTo>
                  <a:cubicBezTo>
                    <a:pt x="4369" y="380"/>
                    <a:pt x="5149" y="736"/>
                    <a:pt x="5707" y="1293"/>
                  </a:cubicBezTo>
                  <a:cubicBezTo>
                    <a:pt x="6286" y="1873"/>
                    <a:pt x="6621" y="2653"/>
                    <a:pt x="6621" y="3500"/>
                  </a:cubicBezTo>
                  <a:cubicBezTo>
                    <a:pt x="6621" y="4370"/>
                    <a:pt x="6286" y="5150"/>
                    <a:pt x="5707" y="5729"/>
                  </a:cubicBezTo>
                  <a:cubicBezTo>
                    <a:pt x="5149" y="6286"/>
                    <a:pt x="4369" y="6643"/>
                    <a:pt x="3500" y="6643"/>
                  </a:cubicBezTo>
                  <a:cubicBezTo>
                    <a:pt x="2631" y="6643"/>
                    <a:pt x="1851" y="6286"/>
                    <a:pt x="1293" y="5729"/>
                  </a:cubicBezTo>
                  <a:cubicBezTo>
                    <a:pt x="714" y="5150"/>
                    <a:pt x="379" y="4370"/>
                    <a:pt x="379" y="3500"/>
                  </a:cubicBezTo>
                  <a:cubicBezTo>
                    <a:pt x="379" y="2653"/>
                    <a:pt x="714" y="1873"/>
                    <a:pt x="1293" y="1293"/>
                  </a:cubicBezTo>
                  <a:cubicBezTo>
                    <a:pt x="1851" y="736"/>
                    <a:pt x="2631" y="380"/>
                    <a:pt x="3500" y="380"/>
                  </a:cubicBezTo>
                  <a:close/>
                  <a:moveTo>
                    <a:pt x="3500" y="1"/>
                  </a:moveTo>
                  <a:cubicBezTo>
                    <a:pt x="1561" y="1"/>
                    <a:pt x="0" y="1583"/>
                    <a:pt x="0" y="3500"/>
                  </a:cubicBezTo>
                  <a:cubicBezTo>
                    <a:pt x="0" y="5439"/>
                    <a:pt x="1561" y="7000"/>
                    <a:pt x="3500" y="7000"/>
                  </a:cubicBezTo>
                  <a:cubicBezTo>
                    <a:pt x="5439" y="7000"/>
                    <a:pt x="7000" y="5439"/>
                    <a:pt x="7000" y="3500"/>
                  </a:cubicBezTo>
                  <a:cubicBezTo>
                    <a:pt x="7000" y="1583"/>
                    <a:pt x="5439" y="1"/>
                    <a:pt x="3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27"/>
            <p:cNvSpPr/>
            <p:nvPr/>
          </p:nvSpPr>
          <p:spPr>
            <a:xfrm>
              <a:off x="8833525" y="362525"/>
              <a:ext cx="92550" cy="93075"/>
            </a:xfrm>
            <a:custGeom>
              <a:avLst/>
              <a:gdLst/>
              <a:ahLst/>
              <a:cxnLst/>
              <a:rect l="l" t="t" r="r" b="b"/>
              <a:pathLst>
                <a:path w="3702" h="3723" extrusionOk="0">
                  <a:moveTo>
                    <a:pt x="1851" y="0"/>
                  </a:moveTo>
                  <a:cubicBezTo>
                    <a:pt x="826" y="0"/>
                    <a:pt x="1" y="825"/>
                    <a:pt x="1" y="1850"/>
                  </a:cubicBezTo>
                  <a:cubicBezTo>
                    <a:pt x="1" y="2876"/>
                    <a:pt x="826" y="3723"/>
                    <a:pt x="1851" y="3723"/>
                  </a:cubicBezTo>
                  <a:cubicBezTo>
                    <a:pt x="2876" y="3723"/>
                    <a:pt x="3701" y="2876"/>
                    <a:pt x="3701" y="1850"/>
                  </a:cubicBezTo>
                  <a:cubicBezTo>
                    <a:pt x="3701" y="825"/>
                    <a:pt x="2876" y="0"/>
                    <a:pt x="1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27"/>
            <p:cNvSpPr/>
            <p:nvPr/>
          </p:nvSpPr>
          <p:spPr>
            <a:xfrm>
              <a:off x="8828525" y="358050"/>
              <a:ext cx="102550" cy="102000"/>
            </a:xfrm>
            <a:custGeom>
              <a:avLst/>
              <a:gdLst/>
              <a:ahLst/>
              <a:cxnLst/>
              <a:rect l="l" t="t" r="r" b="b"/>
              <a:pathLst>
                <a:path w="4102" h="4080" extrusionOk="0">
                  <a:moveTo>
                    <a:pt x="2051" y="357"/>
                  </a:moveTo>
                  <a:cubicBezTo>
                    <a:pt x="2519" y="357"/>
                    <a:pt x="2920" y="558"/>
                    <a:pt x="3232" y="848"/>
                  </a:cubicBezTo>
                  <a:cubicBezTo>
                    <a:pt x="3544" y="1160"/>
                    <a:pt x="3723" y="1583"/>
                    <a:pt x="3723" y="2029"/>
                  </a:cubicBezTo>
                  <a:cubicBezTo>
                    <a:pt x="3723" y="2497"/>
                    <a:pt x="3544" y="2921"/>
                    <a:pt x="3232" y="3211"/>
                  </a:cubicBezTo>
                  <a:cubicBezTo>
                    <a:pt x="2920" y="3523"/>
                    <a:pt x="2519" y="3701"/>
                    <a:pt x="2051" y="3701"/>
                  </a:cubicBezTo>
                  <a:cubicBezTo>
                    <a:pt x="1583" y="3701"/>
                    <a:pt x="1182" y="3523"/>
                    <a:pt x="870" y="3211"/>
                  </a:cubicBezTo>
                  <a:cubicBezTo>
                    <a:pt x="558" y="2921"/>
                    <a:pt x="379" y="2497"/>
                    <a:pt x="379" y="2029"/>
                  </a:cubicBezTo>
                  <a:cubicBezTo>
                    <a:pt x="379" y="1583"/>
                    <a:pt x="558" y="1160"/>
                    <a:pt x="870" y="848"/>
                  </a:cubicBezTo>
                  <a:cubicBezTo>
                    <a:pt x="1182" y="558"/>
                    <a:pt x="1583" y="357"/>
                    <a:pt x="2051" y="357"/>
                  </a:cubicBezTo>
                  <a:close/>
                  <a:moveTo>
                    <a:pt x="2051" y="1"/>
                  </a:moveTo>
                  <a:cubicBezTo>
                    <a:pt x="914" y="1"/>
                    <a:pt x="0" y="915"/>
                    <a:pt x="0" y="2029"/>
                  </a:cubicBezTo>
                  <a:cubicBezTo>
                    <a:pt x="0" y="3166"/>
                    <a:pt x="914" y="4080"/>
                    <a:pt x="2051" y="4080"/>
                  </a:cubicBezTo>
                  <a:cubicBezTo>
                    <a:pt x="3188" y="4080"/>
                    <a:pt x="4102" y="3166"/>
                    <a:pt x="4102" y="2029"/>
                  </a:cubicBezTo>
                  <a:cubicBezTo>
                    <a:pt x="4102" y="915"/>
                    <a:pt x="3188" y="1"/>
                    <a:pt x="2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79" name="Google Shape;1379;p27"/>
          <p:cNvSpPr/>
          <p:nvPr/>
        </p:nvSpPr>
        <p:spPr>
          <a:xfrm rot="5400000">
            <a:off x="1377117" y="1688743"/>
            <a:ext cx="288614" cy="288337"/>
          </a:xfrm>
          <a:custGeom>
            <a:avLst/>
            <a:gdLst/>
            <a:ahLst/>
            <a:cxnLst/>
            <a:rect l="l" t="t" r="r" b="b"/>
            <a:pathLst>
              <a:path w="22915" h="22893" extrusionOk="0">
                <a:moveTo>
                  <a:pt x="11457" y="0"/>
                </a:moveTo>
                <a:cubicBezTo>
                  <a:pt x="5127" y="0"/>
                  <a:pt x="0" y="5127"/>
                  <a:pt x="0" y="11435"/>
                </a:cubicBezTo>
                <a:cubicBezTo>
                  <a:pt x="0" y="17766"/>
                  <a:pt x="5127" y="22892"/>
                  <a:pt x="11457" y="22892"/>
                </a:cubicBezTo>
                <a:cubicBezTo>
                  <a:pt x="17788" y="22892"/>
                  <a:pt x="22914" y="17766"/>
                  <a:pt x="22914" y="11435"/>
                </a:cubicBezTo>
                <a:cubicBezTo>
                  <a:pt x="22914" y="5127"/>
                  <a:pt x="17788" y="0"/>
                  <a:pt x="1145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0" name="Google Shape;1380;p27"/>
          <p:cNvSpPr/>
          <p:nvPr/>
        </p:nvSpPr>
        <p:spPr>
          <a:xfrm rot="5400000">
            <a:off x="1374876" y="1686211"/>
            <a:ext cx="293111" cy="293388"/>
          </a:xfrm>
          <a:custGeom>
            <a:avLst/>
            <a:gdLst/>
            <a:ahLst/>
            <a:cxnLst/>
            <a:rect l="l" t="t" r="r" b="b"/>
            <a:pathLst>
              <a:path w="23272" h="23294" extrusionOk="0">
                <a:moveTo>
                  <a:pt x="11636" y="380"/>
                </a:moveTo>
                <a:cubicBezTo>
                  <a:pt x="14757" y="380"/>
                  <a:pt x="17566" y="1628"/>
                  <a:pt x="19594" y="3679"/>
                </a:cubicBezTo>
                <a:cubicBezTo>
                  <a:pt x="21645" y="5707"/>
                  <a:pt x="22893" y="8538"/>
                  <a:pt x="22893" y="11636"/>
                </a:cubicBezTo>
                <a:cubicBezTo>
                  <a:pt x="22893" y="14757"/>
                  <a:pt x="21645" y="17565"/>
                  <a:pt x="19594" y="19616"/>
                </a:cubicBezTo>
                <a:cubicBezTo>
                  <a:pt x="17566" y="21644"/>
                  <a:pt x="14757" y="22915"/>
                  <a:pt x="11636" y="22915"/>
                </a:cubicBezTo>
                <a:cubicBezTo>
                  <a:pt x="8516" y="22915"/>
                  <a:pt x="5707" y="21644"/>
                  <a:pt x="3657" y="19616"/>
                </a:cubicBezTo>
                <a:cubicBezTo>
                  <a:pt x="1628" y="17565"/>
                  <a:pt x="358" y="14757"/>
                  <a:pt x="358" y="11636"/>
                </a:cubicBezTo>
                <a:cubicBezTo>
                  <a:pt x="358" y="8538"/>
                  <a:pt x="1628" y="5707"/>
                  <a:pt x="3657" y="3679"/>
                </a:cubicBezTo>
                <a:cubicBezTo>
                  <a:pt x="5707" y="1628"/>
                  <a:pt x="8516" y="380"/>
                  <a:pt x="11636" y="380"/>
                </a:cubicBezTo>
                <a:close/>
                <a:moveTo>
                  <a:pt x="11636" y="1"/>
                </a:moveTo>
                <a:cubicBezTo>
                  <a:pt x="5217" y="1"/>
                  <a:pt x="1" y="5217"/>
                  <a:pt x="1" y="11636"/>
                </a:cubicBezTo>
                <a:cubicBezTo>
                  <a:pt x="1" y="18078"/>
                  <a:pt x="5217" y="23294"/>
                  <a:pt x="11636" y="23294"/>
                </a:cubicBezTo>
                <a:cubicBezTo>
                  <a:pt x="18056" y="23294"/>
                  <a:pt x="23272" y="18078"/>
                  <a:pt x="23272" y="11636"/>
                </a:cubicBezTo>
                <a:cubicBezTo>
                  <a:pt x="23272" y="5217"/>
                  <a:pt x="18056" y="1"/>
                  <a:pt x="1163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1" name="Google Shape;1381;p27"/>
          <p:cNvSpPr/>
          <p:nvPr/>
        </p:nvSpPr>
        <p:spPr>
          <a:xfrm rot="5400000">
            <a:off x="1413610" y="1725239"/>
            <a:ext cx="215626" cy="215337"/>
          </a:xfrm>
          <a:custGeom>
            <a:avLst/>
            <a:gdLst/>
            <a:ahLst/>
            <a:cxnLst/>
            <a:rect l="l" t="t" r="r" b="b"/>
            <a:pathLst>
              <a:path w="17120" h="17097" extrusionOk="0">
                <a:moveTo>
                  <a:pt x="8560" y="0"/>
                </a:moveTo>
                <a:cubicBezTo>
                  <a:pt x="3835" y="0"/>
                  <a:pt x="1" y="3812"/>
                  <a:pt x="1" y="8537"/>
                </a:cubicBezTo>
                <a:cubicBezTo>
                  <a:pt x="1" y="13263"/>
                  <a:pt x="3835" y="17097"/>
                  <a:pt x="8560" y="17097"/>
                </a:cubicBezTo>
                <a:cubicBezTo>
                  <a:pt x="13286" y="17097"/>
                  <a:pt x="17120" y="13263"/>
                  <a:pt x="17120" y="8537"/>
                </a:cubicBezTo>
                <a:cubicBezTo>
                  <a:pt x="17120" y="3812"/>
                  <a:pt x="13286" y="0"/>
                  <a:pt x="856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2" name="Google Shape;1382;p27"/>
          <p:cNvSpPr/>
          <p:nvPr/>
        </p:nvSpPr>
        <p:spPr>
          <a:xfrm rot="5400000">
            <a:off x="1411362" y="1722714"/>
            <a:ext cx="220123" cy="220400"/>
          </a:xfrm>
          <a:custGeom>
            <a:avLst/>
            <a:gdLst/>
            <a:ahLst/>
            <a:cxnLst/>
            <a:rect l="l" t="t" r="r" b="b"/>
            <a:pathLst>
              <a:path w="17477" h="17499" extrusionOk="0">
                <a:moveTo>
                  <a:pt x="8738" y="379"/>
                </a:moveTo>
                <a:cubicBezTo>
                  <a:pt x="11057" y="379"/>
                  <a:pt x="13130" y="1316"/>
                  <a:pt x="14645" y="2831"/>
                </a:cubicBezTo>
                <a:cubicBezTo>
                  <a:pt x="16161" y="4347"/>
                  <a:pt x="17097" y="6442"/>
                  <a:pt x="17097" y="8738"/>
                </a:cubicBezTo>
                <a:cubicBezTo>
                  <a:pt x="17097" y="11056"/>
                  <a:pt x="16161" y="13152"/>
                  <a:pt x="14645" y="14667"/>
                </a:cubicBezTo>
                <a:cubicBezTo>
                  <a:pt x="13130" y="16183"/>
                  <a:pt x="11057" y="17119"/>
                  <a:pt x="8738" y="17119"/>
                </a:cubicBezTo>
                <a:cubicBezTo>
                  <a:pt x="6420" y="17119"/>
                  <a:pt x="4325" y="16183"/>
                  <a:pt x="2809" y="14667"/>
                </a:cubicBezTo>
                <a:cubicBezTo>
                  <a:pt x="1293" y="13152"/>
                  <a:pt x="357" y="11056"/>
                  <a:pt x="357" y="8738"/>
                </a:cubicBezTo>
                <a:cubicBezTo>
                  <a:pt x="357" y="6442"/>
                  <a:pt x="1293" y="4347"/>
                  <a:pt x="2809" y="2831"/>
                </a:cubicBezTo>
                <a:cubicBezTo>
                  <a:pt x="4325" y="1316"/>
                  <a:pt x="6420" y="379"/>
                  <a:pt x="8738" y="379"/>
                </a:cubicBezTo>
                <a:close/>
                <a:moveTo>
                  <a:pt x="8738" y="0"/>
                </a:moveTo>
                <a:cubicBezTo>
                  <a:pt x="3901" y="0"/>
                  <a:pt x="1" y="3924"/>
                  <a:pt x="1" y="8738"/>
                </a:cubicBezTo>
                <a:cubicBezTo>
                  <a:pt x="1" y="13575"/>
                  <a:pt x="3901" y="17498"/>
                  <a:pt x="8738" y="17498"/>
                </a:cubicBezTo>
                <a:cubicBezTo>
                  <a:pt x="13553" y="17498"/>
                  <a:pt x="17476" y="13575"/>
                  <a:pt x="17476" y="8738"/>
                </a:cubicBezTo>
                <a:cubicBezTo>
                  <a:pt x="17476" y="3924"/>
                  <a:pt x="13553" y="0"/>
                  <a:pt x="87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3" name="Google Shape;1383;p27"/>
          <p:cNvSpPr/>
          <p:nvPr/>
        </p:nvSpPr>
        <p:spPr>
          <a:xfrm rot="5400000">
            <a:off x="1453339" y="1764682"/>
            <a:ext cx="136177" cy="136177"/>
          </a:xfrm>
          <a:custGeom>
            <a:avLst/>
            <a:gdLst/>
            <a:ahLst/>
            <a:cxnLst/>
            <a:rect l="l" t="t" r="r" b="b"/>
            <a:pathLst>
              <a:path w="10812" h="10812" extrusionOk="0">
                <a:moveTo>
                  <a:pt x="5417" y="1"/>
                </a:moveTo>
                <a:cubicBezTo>
                  <a:pt x="2430" y="1"/>
                  <a:pt x="1" y="2431"/>
                  <a:pt x="1" y="5395"/>
                </a:cubicBezTo>
                <a:cubicBezTo>
                  <a:pt x="1" y="8382"/>
                  <a:pt x="2430" y="10812"/>
                  <a:pt x="5417" y="10812"/>
                </a:cubicBezTo>
                <a:cubicBezTo>
                  <a:pt x="8404" y="10812"/>
                  <a:pt x="10812" y="8382"/>
                  <a:pt x="10812" y="5395"/>
                </a:cubicBezTo>
                <a:cubicBezTo>
                  <a:pt x="10812" y="2431"/>
                  <a:pt x="8404" y="1"/>
                  <a:pt x="541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4" name="Google Shape;1384;p27"/>
          <p:cNvSpPr/>
          <p:nvPr/>
        </p:nvSpPr>
        <p:spPr>
          <a:xfrm rot="5400000">
            <a:off x="1450946" y="1762579"/>
            <a:ext cx="140951" cy="140674"/>
          </a:xfrm>
          <a:custGeom>
            <a:avLst/>
            <a:gdLst/>
            <a:ahLst/>
            <a:cxnLst/>
            <a:rect l="l" t="t" r="r" b="b"/>
            <a:pathLst>
              <a:path w="11191" h="11169" extrusionOk="0">
                <a:moveTo>
                  <a:pt x="5595" y="357"/>
                </a:moveTo>
                <a:cubicBezTo>
                  <a:pt x="7044" y="357"/>
                  <a:pt x="8337" y="937"/>
                  <a:pt x="9273" y="1895"/>
                </a:cubicBezTo>
                <a:cubicBezTo>
                  <a:pt x="10232" y="2832"/>
                  <a:pt x="10811" y="4147"/>
                  <a:pt x="10811" y="5573"/>
                </a:cubicBezTo>
                <a:cubicBezTo>
                  <a:pt x="10811" y="7022"/>
                  <a:pt x="10232" y="8337"/>
                  <a:pt x="9273" y="9273"/>
                </a:cubicBezTo>
                <a:cubicBezTo>
                  <a:pt x="8337" y="10210"/>
                  <a:pt x="7044" y="10789"/>
                  <a:pt x="5595" y="10789"/>
                </a:cubicBezTo>
                <a:cubicBezTo>
                  <a:pt x="4147" y="10789"/>
                  <a:pt x="2854" y="10210"/>
                  <a:pt x="1895" y="9273"/>
                </a:cubicBezTo>
                <a:cubicBezTo>
                  <a:pt x="959" y="8337"/>
                  <a:pt x="379" y="7022"/>
                  <a:pt x="379" y="5573"/>
                </a:cubicBezTo>
                <a:cubicBezTo>
                  <a:pt x="379" y="4147"/>
                  <a:pt x="959" y="2832"/>
                  <a:pt x="1895" y="1895"/>
                </a:cubicBezTo>
                <a:cubicBezTo>
                  <a:pt x="2854" y="937"/>
                  <a:pt x="4147" y="357"/>
                  <a:pt x="5595" y="357"/>
                </a:cubicBezTo>
                <a:close/>
                <a:moveTo>
                  <a:pt x="5595" y="1"/>
                </a:moveTo>
                <a:cubicBezTo>
                  <a:pt x="2497" y="1"/>
                  <a:pt x="1" y="2497"/>
                  <a:pt x="1" y="5573"/>
                </a:cubicBezTo>
                <a:cubicBezTo>
                  <a:pt x="1" y="8672"/>
                  <a:pt x="2497" y="11168"/>
                  <a:pt x="5595" y="11168"/>
                </a:cubicBezTo>
                <a:cubicBezTo>
                  <a:pt x="8671" y="11168"/>
                  <a:pt x="11190" y="8672"/>
                  <a:pt x="11190" y="5573"/>
                </a:cubicBezTo>
                <a:cubicBezTo>
                  <a:pt x="11190" y="2497"/>
                  <a:pt x="8671" y="1"/>
                  <a:pt x="55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85" name="Google Shape;1385;p27"/>
          <p:cNvGrpSpPr/>
          <p:nvPr/>
        </p:nvGrpSpPr>
        <p:grpSpPr>
          <a:xfrm rot="5400000">
            <a:off x="1701119" y="1515381"/>
            <a:ext cx="175013" cy="27000"/>
            <a:chOff x="5662375" y="212375"/>
            <a:chExt cx="175013" cy="27000"/>
          </a:xfrm>
        </p:grpSpPr>
        <p:sp>
          <p:nvSpPr>
            <p:cNvPr id="1386" name="Google Shape;1386;p27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27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27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9" name="Google Shape;1389;p27"/>
          <p:cNvGrpSpPr/>
          <p:nvPr/>
        </p:nvGrpSpPr>
        <p:grpSpPr>
          <a:xfrm rot="5400000">
            <a:off x="1819519" y="4562081"/>
            <a:ext cx="175013" cy="27000"/>
            <a:chOff x="5662375" y="212375"/>
            <a:chExt cx="175013" cy="27000"/>
          </a:xfrm>
        </p:grpSpPr>
        <p:sp>
          <p:nvSpPr>
            <p:cNvPr id="1390" name="Google Shape;1390;p27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27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27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3" name="Google Shape;1393;p27"/>
          <p:cNvGrpSpPr/>
          <p:nvPr/>
        </p:nvGrpSpPr>
        <p:grpSpPr>
          <a:xfrm rot="5400000">
            <a:off x="408594" y="4140781"/>
            <a:ext cx="175013" cy="27000"/>
            <a:chOff x="5662375" y="212375"/>
            <a:chExt cx="175013" cy="27000"/>
          </a:xfrm>
        </p:grpSpPr>
        <p:sp>
          <p:nvSpPr>
            <p:cNvPr id="1394" name="Google Shape;1394;p27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27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27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9">
    <p:spTree>
      <p:nvGrpSpPr>
        <p:cNvPr id="1" name="Shape 1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8" name="Google Shape;1398;p28"/>
          <p:cNvGrpSpPr/>
          <p:nvPr/>
        </p:nvGrpSpPr>
        <p:grpSpPr>
          <a:xfrm>
            <a:off x="261711" y="-1158"/>
            <a:ext cx="8550326" cy="3981600"/>
            <a:chOff x="261711" y="-1158"/>
            <a:chExt cx="8550326" cy="3981600"/>
          </a:xfrm>
        </p:grpSpPr>
        <p:cxnSp>
          <p:nvCxnSpPr>
            <p:cNvPr id="1399" name="Google Shape;1399;p28"/>
            <p:cNvCxnSpPr/>
            <p:nvPr/>
          </p:nvCxnSpPr>
          <p:spPr>
            <a:xfrm>
              <a:off x="515925" y="-1158"/>
              <a:ext cx="0" cy="39816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0" name="Google Shape;1400;p28"/>
            <p:cNvCxnSpPr/>
            <p:nvPr/>
          </p:nvCxnSpPr>
          <p:spPr>
            <a:xfrm>
              <a:off x="8666025" y="-1158"/>
              <a:ext cx="0" cy="19020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401" name="Google Shape;1401;p28"/>
            <p:cNvGrpSpPr/>
            <p:nvPr/>
          </p:nvGrpSpPr>
          <p:grpSpPr>
            <a:xfrm rot="10800000">
              <a:off x="343275" y="3300779"/>
              <a:ext cx="344736" cy="345385"/>
              <a:chOff x="7353050" y="316275"/>
              <a:chExt cx="292025" cy="292575"/>
            </a:xfrm>
          </p:grpSpPr>
          <p:sp>
            <p:nvSpPr>
              <p:cNvPr id="1402" name="Google Shape;1402;p28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3" name="Google Shape;1403;p28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4" name="Google Shape;1404;p28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5" name="Google Shape;1405;p28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06" name="Google Shape;1406;p28"/>
            <p:cNvGrpSpPr/>
            <p:nvPr/>
          </p:nvGrpSpPr>
          <p:grpSpPr>
            <a:xfrm rot="10800000">
              <a:off x="8520013" y="714742"/>
              <a:ext cx="292025" cy="292575"/>
              <a:chOff x="7353050" y="316275"/>
              <a:chExt cx="292025" cy="292575"/>
            </a:xfrm>
          </p:grpSpPr>
          <p:sp>
            <p:nvSpPr>
              <p:cNvPr id="1407" name="Google Shape;1407;p28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8" name="Google Shape;1408;p28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9" name="Google Shape;1409;p28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0" name="Google Shape;1410;p28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11" name="Google Shape;1411;p28"/>
            <p:cNvGrpSpPr/>
            <p:nvPr/>
          </p:nvGrpSpPr>
          <p:grpSpPr>
            <a:xfrm rot="10800000">
              <a:off x="261711" y="465077"/>
              <a:ext cx="507562" cy="507984"/>
              <a:chOff x="8064275" y="887850"/>
              <a:chExt cx="581800" cy="582350"/>
            </a:xfrm>
          </p:grpSpPr>
          <p:sp>
            <p:nvSpPr>
              <p:cNvPr id="1412" name="Google Shape;1412;p28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3" name="Google Shape;1413;p28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4" name="Google Shape;1414;p28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5" name="Google Shape;1415;p28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6" name="Google Shape;1416;p28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7" name="Google Shape;1417;p28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20">
    <p:spTree>
      <p:nvGrpSpPr>
        <p:cNvPr id="1" name="Shape 1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9" name="Google Shape;1419;p29"/>
          <p:cNvGrpSpPr/>
          <p:nvPr/>
        </p:nvGrpSpPr>
        <p:grpSpPr>
          <a:xfrm>
            <a:off x="432850" y="0"/>
            <a:ext cx="8278300" cy="5165700"/>
            <a:chOff x="432850" y="0"/>
            <a:chExt cx="8278300" cy="5165700"/>
          </a:xfrm>
        </p:grpSpPr>
        <p:cxnSp>
          <p:nvCxnSpPr>
            <p:cNvPr id="1420" name="Google Shape;1420;p29"/>
            <p:cNvCxnSpPr/>
            <p:nvPr/>
          </p:nvCxnSpPr>
          <p:spPr>
            <a:xfrm rot="10800000">
              <a:off x="8420275" y="2664300"/>
              <a:ext cx="0" cy="25014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421" name="Google Shape;1421;p29"/>
            <p:cNvGrpSpPr/>
            <p:nvPr/>
          </p:nvGrpSpPr>
          <p:grpSpPr>
            <a:xfrm>
              <a:off x="8129350" y="4292175"/>
              <a:ext cx="581800" cy="582350"/>
              <a:chOff x="8064275" y="887850"/>
              <a:chExt cx="581800" cy="582350"/>
            </a:xfrm>
          </p:grpSpPr>
          <p:sp>
            <p:nvSpPr>
              <p:cNvPr id="1422" name="Google Shape;1422;p29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3" name="Google Shape;1423;p29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4" name="Google Shape;1424;p29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5" name="Google Shape;1425;p29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6" name="Google Shape;1426;p29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7" name="Google Shape;1427;p29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28" name="Google Shape;1428;p29"/>
            <p:cNvGrpSpPr/>
            <p:nvPr/>
          </p:nvGrpSpPr>
          <p:grpSpPr>
            <a:xfrm>
              <a:off x="8274238" y="3720600"/>
              <a:ext cx="292025" cy="292575"/>
              <a:chOff x="7353050" y="316275"/>
              <a:chExt cx="292025" cy="292575"/>
            </a:xfrm>
          </p:grpSpPr>
          <p:sp>
            <p:nvSpPr>
              <p:cNvPr id="1429" name="Google Shape;1429;p29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0" name="Google Shape;1430;p29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1" name="Google Shape;1431;p29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2" name="Google Shape;1432;p29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33" name="Google Shape;1433;p29"/>
            <p:cNvGrpSpPr/>
            <p:nvPr/>
          </p:nvGrpSpPr>
          <p:grpSpPr>
            <a:xfrm>
              <a:off x="8332763" y="3212475"/>
              <a:ext cx="175000" cy="175000"/>
              <a:chOff x="8792300" y="321275"/>
              <a:chExt cx="175000" cy="175000"/>
            </a:xfrm>
          </p:grpSpPr>
          <p:sp>
            <p:nvSpPr>
              <p:cNvPr id="1434" name="Google Shape;1434;p29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6621" extrusionOk="0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5" name="Google Shape;1435;p29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avLst/>
                <a:gdLst/>
                <a:ahLst/>
                <a:cxnLst/>
                <a:rect l="l" t="t" r="r" b="b"/>
                <a:pathLst>
                  <a:path w="7000" h="7000" extrusionOk="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6" name="Google Shape;1436;p29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3702" h="3723" extrusionOk="0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7" name="Google Shape;1437;p29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4080" extrusionOk="0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438" name="Google Shape;1438;p29"/>
            <p:cNvCxnSpPr/>
            <p:nvPr/>
          </p:nvCxnSpPr>
          <p:spPr>
            <a:xfrm>
              <a:off x="723725" y="613"/>
              <a:ext cx="0" cy="25014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439" name="Google Shape;1439;p29"/>
            <p:cNvGrpSpPr/>
            <p:nvPr/>
          </p:nvGrpSpPr>
          <p:grpSpPr>
            <a:xfrm rot="10800000">
              <a:off x="432850" y="291788"/>
              <a:ext cx="581800" cy="582350"/>
              <a:chOff x="8064275" y="887850"/>
              <a:chExt cx="581800" cy="582350"/>
            </a:xfrm>
          </p:grpSpPr>
          <p:sp>
            <p:nvSpPr>
              <p:cNvPr id="1440" name="Google Shape;1440;p29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1" name="Google Shape;1441;p29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2" name="Google Shape;1442;p29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3" name="Google Shape;1443;p29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4" name="Google Shape;1444;p29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5" name="Google Shape;1445;p29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6" name="Google Shape;1446;p29"/>
            <p:cNvGrpSpPr/>
            <p:nvPr/>
          </p:nvGrpSpPr>
          <p:grpSpPr>
            <a:xfrm rot="10800000">
              <a:off x="577738" y="1153138"/>
              <a:ext cx="292025" cy="292575"/>
              <a:chOff x="7353050" y="316275"/>
              <a:chExt cx="292025" cy="292575"/>
            </a:xfrm>
          </p:grpSpPr>
          <p:sp>
            <p:nvSpPr>
              <p:cNvPr id="1447" name="Google Shape;1447;p29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8" name="Google Shape;1448;p29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9" name="Google Shape;1449;p29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0" name="Google Shape;1450;p29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51" name="Google Shape;1451;p29"/>
            <p:cNvGrpSpPr/>
            <p:nvPr/>
          </p:nvGrpSpPr>
          <p:grpSpPr>
            <a:xfrm rot="10800000">
              <a:off x="636238" y="1778838"/>
              <a:ext cx="175000" cy="175000"/>
              <a:chOff x="8792300" y="321275"/>
              <a:chExt cx="175000" cy="175000"/>
            </a:xfrm>
          </p:grpSpPr>
          <p:sp>
            <p:nvSpPr>
              <p:cNvPr id="1452" name="Google Shape;1452;p29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6621" extrusionOk="0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3" name="Google Shape;1453;p29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avLst/>
                <a:gdLst/>
                <a:ahLst/>
                <a:cxnLst/>
                <a:rect l="l" t="t" r="r" b="b"/>
                <a:pathLst>
                  <a:path w="7000" h="7000" extrusionOk="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4" name="Google Shape;1454;p29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3702" h="3723" extrusionOk="0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5" name="Google Shape;1455;p29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4080" extrusionOk="0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56" name="Google Shape;1456;p29"/>
            <p:cNvGrpSpPr/>
            <p:nvPr/>
          </p:nvGrpSpPr>
          <p:grpSpPr>
            <a:xfrm>
              <a:off x="432850" y="2003163"/>
              <a:ext cx="175013" cy="27000"/>
              <a:chOff x="5662375" y="212375"/>
              <a:chExt cx="175013" cy="27000"/>
            </a:xfrm>
          </p:grpSpPr>
          <p:sp>
            <p:nvSpPr>
              <p:cNvPr id="1457" name="Google Shape;1457;p29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" name="Google Shape;1458;p29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9" name="Google Shape;1459;p29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60" name="Google Shape;1460;p29"/>
            <p:cNvGrpSpPr/>
            <p:nvPr/>
          </p:nvGrpSpPr>
          <p:grpSpPr>
            <a:xfrm>
              <a:off x="788100" y="208488"/>
              <a:ext cx="175013" cy="27000"/>
              <a:chOff x="5662375" y="212375"/>
              <a:chExt cx="175013" cy="27000"/>
            </a:xfrm>
          </p:grpSpPr>
          <p:sp>
            <p:nvSpPr>
              <p:cNvPr id="1461" name="Google Shape;1461;p29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2" name="Google Shape;1462;p29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3" name="Google Shape;1463;p29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64" name="Google Shape;1464;p29"/>
            <p:cNvGrpSpPr/>
            <p:nvPr/>
          </p:nvGrpSpPr>
          <p:grpSpPr>
            <a:xfrm>
              <a:off x="8129350" y="4988725"/>
              <a:ext cx="175013" cy="27000"/>
              <a:chOff x="5662375" y="212375"/>
              <a:chExt cx="175013" cy="27000"/>
            </a:xfrm>
          </p:grpSpPr>
          <p:sp>
            <p:nvSpPr>
              <p:cNvPr id="1465" name="Google Shape;1465;p29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6" name="Google Shape;1466;p29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7" name="Google Shape;1467;p29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68" name="Google Shape;1468;p29"/>
            <p:cNvGrpSpPr/>
            <p:nvPr/>
          </p:nvGrpSpPr>
          <p:grpSpPr>
            <a:xfrm>
              <a:off x="8497550" y="3429425"/>
              <a:ext cx="175013" cy="27000"/>
              <a:chOff x="5662375" y="212375"/>
              <a:chExt cx="175013" cy="27000"/>
            </a:xfrm>
          </p:grpSpPr>
          <p:sp>
            <p:nvSpPr>
              <p:cNvPr id="1469" name="Google Shape;1469;p29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" name="Google Shape;1470;p29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1" name="Google Shape;1471;p29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472" name="Google Shape;1472;p29"/>
            <p:cNvCxnSpPr/>
            <p:nvPr/>
          </p:nvCxnSpPr>
          <p:spPr>
            <a:xfrm>
              <a:off x="8407225" y="0"/>
              <a:ext cx="0" cy="21609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3" name="Google Shape;1473;p29"/>
            <p:cNvCxnSpPr/>
            <p:nvPr/>
          </p:nvCxnSpPr>
          <p:spPr>
            <a:xfrm>
              <a:off x="718025" y="2985634"/>
              <a:ext cx="0" cy="21609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474" name="Google Shape;1474;p29"/>
            <p:cNvSpPr/>
            <p:nvPr/>
          </p:nvSpPr>
          <p:spPr>
            <a:xfrm>
              <a:off x="671825" y="4587888"/>
              <a:ext cx="92400" cy="92400"/>
            </a:xfrm>
            <a:prstGeom prst="ellipse">
              <a:avLst/>
            </a:prstGeom>
            <a:solidFill>
              <a:srgbClr val="595959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29"/>
            <p:cNvSpPr/>
            <p:nvPr/>
          </p:nvSpPr>
          <p:spPr>
            <a:xfrm>
              <a:off x="671825" y="3940338"/>
              <a:ext cx="92400" cy="92400"/>
            </a:xfrm>
            <a:prstGeom prst="ellipse">
              <a:avLst/>
            </a:prstGeom>
            <a:solidFill>
              <a:srgbClr val="595959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29"/>
            <p:cNvSpPr/>
            <p:nvPr/>
          </p:nvSpPr>
          <p:spPr>
            <a:xfrm>
              <a:off x="8361025" y="1453500"/>
              <a:ext cx="92400" cy="92400"/>
            </a:xfrm>
            <a:prstGeom prst="ellipse">
              <a:avLst/>
            </a:prstGeom>
            <a:solidFill>
              <a:srgbClr val="595959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29"/>
            <p:cNvSpPr/>
            <p:nvPr/>
          </p:nvSpPr>
          <p:spPr>
            <a:xfrm>
              <a:off x="8361025" y="234875"/>
              <a:ext cx="92400" cy="92400"/>
            </a:xfrm>
            <a:prstGeom prst="ellipse">
              <a:avLst/>
            </a:prstGeom>
            <a:solidFill>
              <a:srgbClr val="595959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3750" y="526925"/>
            <a:ext cx="7696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5" r:id="rId3"/>
    <p:sldLayoutId id="2147483658" r:id="rId4"/>
    <p:sldLayoutId id="2147483669" r:id="rId5"/>
    <p:sldLayoutId id="2147483670" r:id="rId6"/>
    <p:sldLayoutId id="2147483673" r:id="rId7"/>
    <p:sldLayoutId id="2147483674" r:id="rId8"/>
    <p:sldLayoutId id="2147483675" r:id="rId9"/>
    <p:sldLayoutId id="2147483676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8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4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8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7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1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8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24.png"/><Relationship Id="rId5" Type="http://schemas.openxmlformats.org/officeDocument/2006/relationships/image" Target="../media/image25.png"/><Relationship Id="rId4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8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8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0" name="Google Shape;1690;p35"/>
          <p:cNvGrpSpPr/>
          <p:nvPr/>
        </p:nvGrpSpPr>
        <p:grpSpPr>
          <a:xfrm>
            <a:off x="303210" y="959719"/>
            <a:ext cx="5343540" cy="4183680"/>
            <a:chOff x="469775" y="238125"/>
            <a:chExt cx="6679425" cy="5229600"/>
          </a:xfrm>
        </p:grpSpPr>
        <p:sp>
          <p:nvSpPr>
            <p:cNvPr id="1691" name="Google Shape;1691;p35"/>
            <p:cNvSpPr/>
            <p:nvPr/>
          </p:nvSpPr>
          <p:spPr>
            <a:xfrm>
              <a:off x="830950" y="238200"/>
              <a:ext cx="6001825" cy="5109175"/>
            </a:xfrm>
            <a:custGeom>
              <a:avLst/>
              <a:gdLst/>
              <a:ahLst/>
              <a:cxnLst/>
              <a:rect l="l" t="t" r="r" b="b"/>
              <a:pathLst>
                <a:path w="240073" h="204367" extrusionOk="0">
                  <a:moveTo>
                    <a:pt x="98444" y="0"/>
                  </a:moveTo>
                  <a:cubicBezTo>
                    <a:pt x="66611" y="0"/>
                    <a:pt x="32985" y="23173"/>
                    <a:pt x="18273" y="58560"/>
                  </a:cubicBezTo>
                  <a:cubicBezTo>
                    <a:pt x="0" y="102473"/>
                    <a:pt x="9686" y="134990"/>
                    <a:pt x="9686" y="134990"/>
                  </a:cubicBezTo>
                  <a:cubicBezTo>
                    <a:pt x="9686" y="134990"/>
                    <a:pt x="19372" y="174100"/>
                    <a:pt x="57750" y="192861"/>
                  </a:cubicBezTo>
                  <a:cubicBezTo>
                    <a:pt x="75386" y="201502"/>
                    <a:pt x="94579" y="204367"/>
                    <a:pt x="113787" y="204367"/>
                  </a:cubicBezTo>
                  <a:cubicBezTo>
                    <a:pt x="136375" y="204367"/>
                    <a:pt x="158984" y="200405"/>
                    <a:pt x="179108" y="197216"/>
                  </a:cubicBezTo>
                  <a:cubicBezTo>
                    <a:pt x="216346" y="191315"/>
                    <a:pt x="240073" y="163925"/>
                    <a:pt x="237549" y="131408"/>
                  </a:cubicBezTo>
                  <a:cubicBezTo>
                    <a:pt x="235026" y="98851"/>
                    <a:pt x="204951" y="96002"/>
                    <a:pt x="182038" y="63525"/>
                  </a:cubicBezTo>
                  <a:cubicBezTo>
                    <a:pt x="159085" y="31090"/>
                    <a:pt x="157905" y="18962"/>
                    <a:pt x="120952" y="4230"/>
                  </a:cubicBezTo>
                  <a:cubicBezTo>
                    <a:pt x="113750" y="1358"/>
                    <a:pt x="106150" y="0"/>
                    <a:pt x="984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35"/>
            <p:cNvSpPr/>
            <p:nvPr/>
          </p:nvSpPr>
          <p:spPr>
            <a:xfrm>
              <a:off x="1009000" y="238125"/>
              <a:ext cx="5764775" cy="5102425"/>
            </a:xfrm>
            <a:custGeom>
              <a:avLst/>
              <a:gdLst/>
              <a:ahLst/>
              <a:cxnLst/>
              <a:rect l="l" t="t" r="r" b="b"/>
              <a:pathLst>
                <a:path w="230591" h="204097" extrusionOk="0">
                  <a:moveTo>
                    <a:pt x="87011" y="99545"/>
                  </a:moveTo>
                  <a:cubicBezTo>
                    <a:pt x="86604" y="100766"/>
                    <a:pt x="86115" y="101947"/>
                    <a:pt x="85708" y="103005"/>
                  </a:cubicBezTo>
                  <a:lnTo>
                    <a:pt x="120749" y="103005"/>
                  </a:lnTo>
                  <a:cubicBezTo>
                    <a:pt x="120830" y="103005"/>
                    <a:pt x="120911" y="103045"/>
                    <a:pt x="120993" y="103086"/>
                  </a:cubicBezTo>
                  <a:cubicBezTo>
                    <a:pt x="121034" y="103167"/>
                    <a:pt x="121074" y="103249"/>
                    <a:pt x="121074" y="103330"/>
                  </a:cubicBezTo>
                  <a:lnTo>
                    <a:pt x="121074" y="156766"/>
                  </a:lnTo>
                  <a:cubicBezTo>
                    <a:pt x="121074" y="156847"/>
                    <a:pt x="121034" y="156928"/>
                    <a:pt x="120993" y="157010"/>
                  </a:cubicBezTo>
                  <a:cubicBezTo>
                    <a:pt x="120911" y="157051"/>
                    <a:pt x="120830" y="157091"/>
                    <a:pt x="120749" y="157091"/>
                  </a:cubicBezTo>
                  <a:lnTo>
                    <a:pt x="89697" y="157091"/>
                  </a:lnTo>
                  <a:cubicBezTo>
                    <a:pt x="90470" y="159940"/>
                    <a:pt x="91284" y="162870"/>
                    <a:pt x="92057" y="165556"/>
                  </a:cubicBezTo>
                  <a:cubicBezTo>
                    <a:pt x="92993" y="165068"/>
                    <a:pt x="93807" y="164783"/>
                    <a:pt x="94580" y="164254"/>
                  </a:cubicBezTo>
                  <a:cubicBezTo>
                    <a:pt x="95110" y="163888"/>
                    <a:pt x="95598" y="163806"/>
                    <a:pt x="96046" y="163806"/>
                  </a:cubicBezTo>
                  <a:cubicBezTo>
                    <a:pt x="96493" y="163806"/>
                    <a:pt x="96859" y="163888"/>
                    <a:pt x="97104" y="164010"/>
                  </a:cubicBezTo>
                  <a:cubicBezTo>
                    <a:pt x="97389" y="163725"/>
                    <a:pt x="98040" y="163237"/>
                    <a:pt x="98894" y="162992"/>
                  </a:cubicBezTo>
                  <a:lnTo>
                    <a:pt x="99139" y="162992"/>
                  </a:lnTo>
                  <a:cubicBezTo>
                    <a:pt x="99546" y="162992"/>
                    <a:pt x="99871" y="163155"/>
                    <a:pt x="100156" y="163359"/>
                  </a:cubicBezTo>
                  <a:cubicBezTo>
                    <a:pt x="100441" y="163603"/>
                    <a:pt x="100726" y="163888"/>
                    <a:pt x="100970" y="164173"/>
                  </a:cubicBezTo>
                  <a:cubicBezTo>
                    <a:pt x="101255" y="164498"/>
                    <a:pt x="101458" y="164824"/>
                    <a:pt x="101621" y="165027"/>
                  </a:cubicBezTo>
                  <a:cubicBezTo>
                    <a:pt x="101906" y="164946"/>
                    <a:pt x="102435" y="164783"/>
                    <a:pt x="103290" y="164702"/>
                  </a:cubicBezTo>
                  <a:lnTo>
                    <a:pt x="103656" y="164702"/>
                  </a:lnTo>
                  <a:cubicBezTo>
                    <a:pt x="105040" y="164702"/>
                    <a:pt x="106586" y="165353"/>
                    <a:pt x="107726" y="166207"/>
                  </a:cubicBezTo>
                  <a:cubicBezTo>
                    <a:pt x="108133" y="166533"/>
                    <a:pt x="108295" y="166940"/>
                    <a:pt x="108295" y="167347"/>
                  </a:cubicBezTo>
                  <a:cubicBezTo>
                    <a:pt x="108295" y="167428"/>
                    <a:pt x="108295" y="167510"/>
                    <a:pt x="108255" y="167591"/>
                  </a:cubicBezTo>
                  <a:lnTo>
                    <a:pt x="121725" y="167591"/>
                  </a:lnTo>
                  <a:cubicBezTo>
                    <a:pt x="121929" y="167306"/>
                    <a:pt x="122132" y="167062"/>
                    <a:pt x="122377" y="166859"/>
                  </a:cubicBezTo>
                  <a:cubicBezTo>
                    <a:pt x="122946" y="166248"/>
                    <a:pt x="123557" y="165963"/>
                    <a:pt x="124167" y="165963"/>
                  </a:cubicBezTo>
                  <a:cubicBezTo>
                    <a:pt x="124330" y="165963"/>
                    <a:pt x="124493" y="166004"/>
                    <a:pt x="124656" y="166045"/>
                  </a:cubicBezTo>
                  <a:cubicBezTo>
                    <a:pt x="125510" y="166207"/>
                    <a:pt x="126243" y="166248"/>
                    <a:pt x="126528" y="166289"/>
                  </a:cubicBezTo>
                  <a:lnTo>
                    <a:pt x="126568" y="166289"/>
                  </a:lnTo>
                  <a:cubicBezTo>
                    <a:pt x="127016" y="166045"/>
                    <a:pt x="129051" y="164824"/>
                    <a:pt x="130638" y="164091"/>
                  </a:cubicBezTo>
                  <a:cubicBezTo>
                    <a:pt x="131208" y="163806"/>
                    <a:pt x="131737" y="163603"/>
                    <a:pt x="132103" y="163521"/>
                  </a:cubicBezTo>
                  <a:lnTo>
                    <a:pt x="132347" y="163521"/>
                  </a:lnTo>
                  <a:cubicBezTo>
                    <a:pt x="132795" y="163521"/>
                    <a:pt x="133243" y="163725"/>
                    <a:pt x="133690" y="164010"/>
                  </a:cubicBezTo>
                  <a:cubicBezTo>
                    <a:pt x="134138" y="164295"/>
                    <a:pt x="134586" y="164661"/>
                    <a:pt x="134993" y="165068"/>
                  </a:cubicBezTo>
                  <a:cubicBezTo>
                    <a:pt x="135685" y="165719"/>
                    <a:pt x="136254" y="166370"/>
                    <a:pt x="136376" y="166492"/>
                  </a:cubicBezTo>
                  <a:cubicBezTo>
                    <a:pt x="136498" y="166614"/>
                    <a:pt x="137068" y="167062"/>
                    <a:pt x="137719" y="167591"/>
                  </a:cubicBezTo>
                  <a:lnTo>
                    <a:pt x="176056" y="167591"/>
                  </a:lnTo>
                  <a:lnTo>
                    <a:pt x="176056" y="99545"/>
                  </a:lnTo>
                  <a:close/>
                  <a:moveTo>
                    <a:pt x="88801" y="89371"/>
                  </a:moveTo>
                  <a:cubicBezTo>
                    <a:pt x="89086" y="89982"/>
                    <a:pt x="89331" y="90714"/>
                    <a:pt x="89331" y="91569"/>
                  </a:cubicBezTo>
                  <a:cubicBezTo>
                    <a:pt x="89331" y="92016"/>
                    <a:pt x="89208" y="92708"/>
                    <a:pt x="88964" y="93563"/>
                  </a:cubicBezTo>
                  <a:cubicBezTo>
                    <a:pt x="88761" y="94418"/>
                    <a:pt x="88435" y="95435"/>
                    <a:pt x="88069" y="96534"/>
                  </a:cubicBezTo>
                  <a:cubicBezTo>
                    <a:pt x="87825" y="97307"/>
                    <a:pt x="87540" y="98080"/>
                    <a:pt x="87296" y="98854"/>
                  </a:cubicBezTo>
                  <a:lnTo>
                    <a:pt x="176748" y="98854"/>
                  </a:lnTo>
                  <a:lnTo>
                    <a:pt x="176748" y="167591"/>
                  </a:lnTo>
                  <a:lnTo>
                    <a:pt x="185009" y="167591"/>
                  </a:lnTo>
                  <a:lnTo>
                    <a:pt x="185009" y="89371"/>
                  </a:lnTo>
                  <a:close/>
                  <a:moveTo>
                    <a:pt x="91365" y="0"/>
                  </a:moveTo>
                  <a:cubicBezTo>
                    <a:pt x="59500" y="0"/>
                    <a:pt x="25884" y="23157"/>
                    <a:pt x="11151" y="58563"/>
                  </a:cubicBezTo>
                  <a:cubicBezTo>
                    <a:pt x="2279" y="79889"/>
                    <a:pt x="0" y="98528"/>
                    <a:pt x="0" y="112080"/>
                  </a:cubicBezTo>
                  <a:cubicBezTo>
                    <a:pt x="0" y="126406"/>
                    <a:pt x="2564" y="134993"/>
                    <a:pt x="2564" y="134993"/>
                  </a:cubicBezTo>
                  <a:cubicBezTo>
                    <a:pt x="2564" y="134993"/>
                    <a:pt x="7896" y="156481"/>
                    <a:pt x="26250" y="175242"/>
                  </a:cubicBezTo>
                  <a:cubicBezTo>
                    <a:pt x="26657" y="171783"/>
                    <a:pt x="27064" y="168039"/>
                    <a:pt x="27430" y="164254"/>
                  </a:cubicBezTo>
                  <a:cubicBezTo>
                    <a:pt x="28692" y="152167"/>
                    <a:pt x="29872" y="139795"/>
                    <a:pt x="29994" y="136417"/>
                  </a:cubicBezTo>
                  <a:cubicBezTo>
                    <a:pt x="30157" y="132999"/>
                    <a:pt x="30320" y="129092"/>
                    <a:pt x="31215" y="125388"/>
                  </a:cubicBezTo>
                  <a:cubicBezTo>
                    <a:pt x="32110" y="121725"/>
                    <a:pt x="33738" y="118266"/>
                    <a:pt x="36831" y="115824"/>
                  </a:cubicBezTo>
                  <a:cubicBezTo>
                    <a:pt x="41186" y="112406"/>
                    <a:pt x="46680" y="108539"/>
                    <a:pt x="49447" y="106627"/>
                  </a:cubicBezTo>
                  <a:lnTo>
                    <a:pt x="52662" y="101255"/>
                  </a:lnTo>
                  <a:cubicBezTo>
                    <a:pt x="52662" y="101255"/>
                    <a:pt x="52988" y="101173"/>
                    <a:pt x="53680" y="101173"/>
                  </a:cubicBezTo>
                  <a:cubicBezTo>
                    <a:pt x="54250" y="101173"/>
                    <a:pt x="55104" y="101255"/>
                    <a:pt x="56203" y="101458"/>
                  </a:cubicBezTo>
                  <a:cubicBezTo>
                    <a:pt x="56285" y="101295"/>
                    <a:pt x="56407" y="101173"/>
                    <a:pt x="56529" y="100970"/>
                  </a:cubicBezTo>
                  <a:cubicBezTo>
                    <a:pt x="57343" y="99790"/>
                    <a:pt x="58319" y="98162"/>
                    <a:pt x="58889" y="96290"/>
                  </a:cubicBezTo>
                  <a:cubicBezTo>
                    <a:pt x="59174" y="95435"/>
                    <a:pt x="59296" y="94418"/>
                    <a:pt x="59296" y="93359"/>
                  </a:cubicBezTo>
                  <a:cubicBezTo>
                    <a:pt x="59296" y="90551"/>
                    <a:pt x="58482" y="87621"/>
                    <a:pt x="58279" y="86929"/>
                  </a:cubicBezTo>
                  <a:cubicBezTo>
                    <a:pt x="58238" y="86848"/>
                    <a:pt x="58238" y="86807"/>
                    <a:pt x="58238" y="86807"/>
                  </a:cubicBezTo>
                  <a:lnTo>
                    <a:pt x="58238" y="86726"/>
                  </a:lnTo>
                  <a:cubicBezTo>
                    <a:pt x="58238" y="86726"/>
                    <a:pt x="58034" y="85423"/>
                    <a:pt x="58034" y="83551"/>
                  </a:cubicBezTo>
                  <a:cubicBezTo>
                    <a:pt x="58034" y="81354"/>
                    <a:pt x="58279" y="78383"/>
                    <a:pt x="59255" y="75534"/>
                  </a:cubicBezTo>
                  <a:cubicBezTo>
                    <a:pt x="60232" y="72726"/>
                    <a:pt x="61941" y="70081"/>
                    <a:pt x="64994" y="68656"/>
                  </a:cubicBezTo>
                  <a:cubicBezTo>
                    <a:pt x="68290" y="67110"/>
                    <a:pt x="72156" y="66540"/>
                    <a:pt x="75778" y="66540"/>
                  </a:cubicBezTo>
                  <a:cubicBezTo>
                    <a:pt x="80052" y="66540"/>
                    <a:pt x="83999" y="67354"/>
                    <a:pt x="86238" y="68290"/>
                  </a:cubicBezTo>
                  <a:cubicBezTo>
                    <a:pt x="87011" y="68575"/>
                    <a:pt x="87581" y="68900"/>
                    <a:pt x="87947" y="69267"/>
                  </a:cubicBezTo>
                  <a:cubicBezTo>
                    <a:pt x="89005" y="70325"/>
                    <a:pt x="89493" y="71871"/>
                    <a:pt x="89738" y="73133"/>
                  </a:cubicBezTo>
                  <a:cubicBezTo>
                    <a:pt x="89982" y="74313"/>
                    <a:pt x="90022" y="75290"/>
                    <a:pt x="90022" y="75412"/>
                  </a:cubicBezTo>
                  <a:cubicBezTo>
                    <a:pt x="90022" y="75493"/>
                    <a:pt x="90063" y="76226"/>
                    <a:pt x="90063" y="77203"/>
                  </a:cubicBezTo>
                  <a:cubicBezTo>
                    <a:pt x="90063" y="78017"/>
                    <a:pt x="90022" y="78953"/>
                    <a:pt x="89941" y="79889"/>
                  </a:cubicBezTo>
                  <a:cubicBezTo>
                    <a:pt x="89860" y="80865"/>
                    <a:pt x="89697" y="81761"/>
                    <a:pt x="89453" y="82493"/>
                  </a:cubicBezTo>
                  <a:cubicBezTo>
                    <a:pt x="89046" y="83633"/>
                    <a:pt x="88598" y="84528"/>
                    <a:pt x="88232" y="85301"/>
                  </a:cubicBezTo>
                  <a:cubicBezTo>
                    <a:pt x="87865" y="86075"/>
                    <a:pt x="87621" y="86685"/>
                    <a:pt x="87662" y="87092"/>
                  </a:cubicBezTo>
                  <a:cubicBezTo>
                    <a:pt x="87662" y="87255"/>
                    <a:pt x="87703" y="87499"/>
                    <a:pt x="87865" y="87784"/>
                  </a:cubicBezTo>
                  <a:cubicBezTo>
                    <a:pt x="88028" y="88028"/>
                    <a:pt x="88191" y="88354"/>
                    <a:pt x="88395" y="88679"/>
                  </a:cubicBezTo>
                  <a:lnTo>
                    <a:pt x="185701" y="88679"/>
                  </a:lnTo>
                  <a:lnTo>
                    <a:pt x="185701" y="167591"/>
                  </a:lnTo>
                  <a:lnTo>
                    <a:pt x="218300" y="167591"/>
                  </a:lnTo>
                  <a:cubicBezTo>
                    <a:pt x="218462" y="167591"/>
                    <a:pt x="218584" y="167713"/>
                    <a:pt x="218625" y="167835"/>
                  </a:cubicBezTo>
                  <a:cubicBezTo>
                    <a:pt x="218625" y="167876"/>
                    <a:pt x="218625" y="167917"/>
                    <a:pt x="218625" y="167957"/>
                  </a:cubicBezTo>
                  <a:lnTo>
                    <a:pt x="218625" y="169382"/>
                  </a:lnTo>
                  <a:cubicBezTo>
                    <a:pt x="218625" y="169504"/>
                    <a:pt x="218584" y="169585"/>
                    <a:pt x="218503" y="169667"/>
                  </a:cubicBezTo>
                  <a:lnTo>
                    <a:pt x="190829" y="190911"/>
                  </a:lnTo>
                  <a:cubicBezTo>
                    <a:pt x="190788" y="190992"/>
                    <a:pt x="190707" y="190992"/>
                    <a:pt x="190626" y="190992"/>
                  </a:cubicBezTo>
                  <a:lnTo>
                    <a:pt x="185701" y="190992"/>
                  </a:lnTo>
                  <a:lnTo>
                    <a:pt x="185701" y="193882"/>
                  </a:lnTo>
                  <a:cubicBezTo>
                    <a:pt x="213294" y="184684"/>
                    <a:pt x="230590" y="162423"/>
                    <a:pt x="230590" y="136132"/>
                  </a:cubicBezTo>
                  <a:cubicBezTo>
                    <a:pt x="230590" y="134545"/>
                    <a:pt x="230549" y="132999"/>
                    <a:pt x="230427" y="131411"/>
                  </a:cubicBezTo>
                  <a:cubicBezTo>
                    <a:pt x="227904" y="98854"/>
                    <a:pt x="197829" y="96005"/>
                    <a:pt x="174916" y="63528"/>
                  </a:cubicBezTo>
                  <a:cubicBezTo>
                    <a:pt x="151963" y="31093"/>
                    <a:pt x="150783" y="18965"/>
                    <a:pt x="113830" y="4233"/>
                  </a:cubicBezTo>
                  <a:cubicBezTo>
                    <a:pt x="106667" y="1343"/>
                    <a:pt x="99057" y="0"/>
                    <a:pt x="91365" y="0"/>
                  </a:cubicBezTo>
                  <a:close/>
                  <a:moveTo>
                    <a:pt x="176748" y="190992"/>
                  </a:moveTo>
                  <a:lnTo>
                    <a:pt x="176748" y="196323"/>
                  </a:lnTo>
                  <a:cubicBezTo>
                    <a:pt x="179597" y="195713"/>
                    <a:pt x="182364" y="194980"/>
                    <a:pt x="185009" y="194126"/>
                  </a:cubicBezTo>
                  <a:lnTo>
                    <a:pt x="185009" y="190992"/>
                  </a:lnTo>
                  <a:close/>
                  <a:moveTo>
                    <a:pt x="75697" y="190992"/>
                  </a:moveTo>
                  <a:cubicBezTo>
                    <a:pt x="75697" y="191643"/>
                    <a:pt x="75575" y="192172"/>
                    <a:pt x="75371" y="192620"/>
                  </a:cubicBezTo>
                  <a:cubicBezTo>
                    <a:pt x="75331" y="192701"/>
                    <a:pt x="75290" y="192783"/>
                    <a:pt x="75209" y="192905"/>
                  </a:cubicBezTo>
                  <a:lnTo>
                    <a:pt x="76226" y="197056"/>
                  </a:lnTo>
                  <a:cubicBezTo>
                    <a:pt x="76674" y="197137"/>
                    <a:pt x="77813" y="197259"/>
                    <a:pt x="79360" y="197422"/>
                  </a:cubicBezTo>
                  <a:lnTo>
                    <a:pt x="79360" y="190992"/>
                  </a:lnTo>
                  <a:close/>
                  <a:moveTo>
                    <a:pt x="80052" y="190992"/>
                  </a:moveTo>
                  <a:lnTo>
                    <a:pt x="80052" y="197504"/>
                  </a:lnTo>
                  <a:cubicBezTo>
                    <a:pt x="81679" y="197707"/>
                    <a:pt x="83714" y="197951"/>
                    <a:pt x="85953" y="198236"/>
                  </a:cubicBezTo>
                  <a:cubicBezTo>
                    <a:pt x="85179" y="196730"/>
                    <a:pt x="83836" y="194166"/>
                    <a:pt x="82209" y="190992"/>
                  </a:cubicBezTo>
                  <a:close/>
                  <a:moveTo>
                    <a:pt x="110656" y="190992"/>
                  </a:moveTo>
                  <a:cubicBezTo>
                    <a:pt x="106749" y="193800"/>
                    <a:pt x="101784" y="197300"/>
                    <a:pt x="98121" y="199783"/>
                  </a:cubicBezTo>
                  <a:cubicBezTo>
                    <a:pt x="104144" y="200597"/>
                    <a:pt x="109679" y="201411"/>
                    <a:pt x="112162" y="202021"/>
                  </a:cubicBezTo>
                  <a:cubicBezTo>
                    <a:pt x="114074" y="202469"/>
                    <a:pt x="115824" y="203242"/>
                    <a:pt x="117412" y="204097"/>
                  </a:cubicBezTo>
                  <a:cubicBezTo>
                    <a:pt x="136336" y="203120"/>
                    <a:pt x="155056" y="199905"/>
                    <a:pt x="171986" y="197219"/>
                  </a:cubicBezTo>
                  <a:cubicBezTo>
                    <a:pt x="173370" y="197015"/>
                    <a:pt x="174713" y="196771"/>
                    <a:pt x="176056" y="196486"/>
                  </a:cubicBezTo>
                  <a:lnTo>
                    <a:pt x="176056" y="19099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35"/>
            <p:cNvSpPr/>
            <p:nvPr/>
          </p:nvSpPr>
          <p:spPr>
            <a:xfrm>
              <a:off x="6155150" y="3211050"/>
              <a:ext cx="888225" cy="2247525"/>
            </a:xfrm>
            <a:custGeom>
              <a:avLst/>
              <a:gdLst/>
              <a:ahLst/>
              <a:cxnLst/>
              <a:rect l="l" t="t" r="r" b="b"/>
              <a:pathLst>
                <a:path w="35529" h="89901" extrusionOk="0">
                  <a:moveTo>
                    <a:pt x="7122" y="6430"/>
                  </a:moveTo>
                  <a:cubicBezTo>
                    <a:pt x="8221" y="11843"/>
                    <a:pt x="12698" y="13959"/>
                    <a:pt x="12779" y="13959"/>
                  </a:cubicBezTo>
                  <a:lnTo>
                    <a:pt x="12576" y="14407"/>
                  </a:lnTo>
                  <a:cubicBezTo>
                    <a:pt x="12535" y="14366"/>
                    <a:pt x="7814" y="12169"/>
                    <a:pt x="6675" y="6512"/>
                  </a:cubicBezTo>
                  <a:lnTo>
                    <a:pt x="7122" y="6430"/>
                  </a:lnTo>
                  <a:close/>
                  <a:moveTo>
                    <a:pt x="18314" y="31785"/>
                  </a:moveTo>
                  <a:lnTo>
                    <a:pt x="18314" y="31785"/>
                  </a:lnTo>
                  <a:cubicBezTo>
                    <a:pt x="18311" y="31785"/>
                    <a:pt x="18308" y="31785"/>
                    <a:pt x="18306" y="31785"/>
                  </a:cubicBezTo>
                  <a:lnTo>
                    <a:pt x="18306" y="31785"/>
                  </a:lnTo>
                  <a:cubicBezTo>
                    <a:pt x="18309" y="31787"/>
                    <a:pt x="18312" y="31788"/>
                    <a:pt x="18315" y="31789"/>
                  </a:cubicBezTo>
                  <a:lnTo>
                    <a:pt x="18315" y="31789"/>
                  </a:lnTo>
                  <a:cubicBezTo>
                    <a:pt x="18315" y="31788"/>
                    <a:pt x="18314" y="31786"/>
                    <a:pt x="18314" y="31785"/>
                  </a:cubicBezTo>
                  <a:close/>
                  <a:moveTo>
                    <a:pt x="6919" y="39599"/>
                  </a:moveTo>
                  <a:cubicBezTo>
                    <a:pt x="10012" y="45622"/>
                    <a:pt x="17012" y="48267"/>
                    <a:pt x="17093" y="48267"/>
                  </a:cubicBezTo>
                  <a:lnTo>
                    <a:pt x="16930" y="48715"/>
                  </a:lnTo>
                  <a:cubicBezTo>
                    <a:pt x="16849" y="48674"/>
                    <a:pt x="9686" y="45988"/>
                    <a:pt x="6512" y="39843"/>
                  </a:cubicBezTo>
                  <a:lnTo>
                    <a:pt x="6919" y="39599"/>
                  </a:lnTo>
                  <a:close/>
                  <a:moveTo>
                    <a:pt x="31052" y="0"/>
                  </a:moveTo>
                  <a:cubicBezTo>
                    <a:pt x="31052" y="0"/>
                    <a:pt x="29913" y="2930"/>
                    <a:pt x="27878" y="6512"/>
                  </a:cubicBezTo>
                  <a:cubicBezTo>
                    <a:pt x="25843" y="10134"/>
                    <a:pt x="19535" y="15750"/>
                    <a:pt x="18395" y="21855"/>
                  </a:cubicBezTo>
                  <a:cubicBezTo>
                    <a:pt x="18110" y="23564"/>
                    <a:pt x="17988" y="25110"/>
                    <a:pt x="17988" y="26453"/>
                  </a:cubicBezTo>
                  <a:cubicBezTo>
                    <a:pt x="16930" y="22913"/>
                    <a:pt x="15628" y="19576"/>
                    <a:pt x="14326" y="16483"/>
                  </a:cubicBezTo>
                  <a:cubicBezTo>
                    <a:pt x="13959" y="15669"/>
                    <a:pt x="13674" y="14733"/>
                    <a:pt x="13430" y="13797"/>
                  </a:cubicBezTo>
                  <a:lnTo>
                    <a:pt x="13227" y="13675"/>
                  </a:lnTo>
                  <a:cubicBezTo>
                    <a:pt x="13268" y="13634"/>
                    <a:pt x="17337" y="6756"/>
                    <a:pt x="17337" y="4803"/>
                  </a:cubicBezTo>
                  <a:lnTo>
                    <a:pt x="17785" y="4803"/>
                  </a:lnTo>
                  <a:cubicBezTo>
                    <a:pt x="17785" y="6634"/>
                    <a:pt x="14692" y="12087"/>
                    <a:pt x="13837" y="13552"/>
                  </a:cubicBezTo>
                  <a:cubicBezTo>
                    <a:pt x="15262" y="12698"/>
                    <a:pt x="17581" y="10948"/>
                    <a:pt x="18436" y="8262"/>
                  </a:cubicBezTo>
                  <a:cubicBezTo>
                    <a:pt x="19738" y="4233"/>
                    <a:pt x="17826" y="570"/>
                    <a:pt x="17826" y="570"/>
                  </a:cubicBezTo>
                  <a:cubicBezTo>
                    <a:pt x="17826" y="570"/>
                    <a:pt x="14366" y="5617"/>
                    <a:pt x="13430" y="8832"/>
                  </a:cubicBezTo>
                  <a:cubicBezTo>
                    <a:pt x="12861" y="10866"/>
                    <a:pt x="12698" y="12454"/>
                    <a:pt x="12657" y="13349"/>
                  </a:cubicBezTo>
                  <a:cubicBezTo>
                    <a:pt x="12006" y="11680"/>
                    <a:pt x="10988" y="9401"/>
                    <a:pt x="9849" y="7896"/>
                  </a:cubicBezTo>
                  <a:cubicBezTo>
                    <a:pt x="7814" y="5169"/>
                    <a:pt x="6471" y="1140"/>
                    <a:pt x="6471" y="1140"/>
                  </a:cubicBezTo>
                  <a:cubicBezTo>
                    <a:pt x="6471" y="1140"/>
                    <a:pt x="3989" y="5413"/>
                    <a:pt x="5779" y="9890"/>
                  </a:cubicBezTo>
                  <a:cubicBezTo>
                    <a:pt x="7285" y="13593"/>
                    <a:pt x="11477" y="15018"/>
                    <a:pt x="12942" y="15425"/>
                  </a:cubicBezTo>
                  <a:cubicBezTo>
                    <a:pt x="13105" y="15913"/>
                    <a:pt x="13308" y="16401"/>
                    <a:pt x="13471" y="16849"/>
                  </a:cubicBezTo>
                  <a:cubicBezTo>
                    <a:pt x="15262" y="21041"/>
                    <a:pt x="17052" y="25762"/>
                    <a:pt x="18110" y="30727"/>
                  </a:cubicBezTo>
                  <a:cubicBezTo>
                    <a:pt x="17052" y="29302"/>
                    <a:pt x="15058" y="26860"/>
                    <a:pt x="13186" y="25477"/>
                  </a:cubicBezTo>
                  <a:cubicBezTo>
                    <a:pt x="10460" y="23483"/>
                    <a:pt x="8018" y="19983"/>
                    <a:pt x="8018" y="19983"/>
                  </a:cubicBezTo>
                  <a:lnTo>
                    <a:pt x="8018" y="19983"/>
                  </a:lnTo>
                  <a:cubicBezTo>
                    <a:pt x="8017" y="19983"/>
                    <a:pt x="6878" y="24826"/>
                    <a:pt x="9890" y="28610"/>
                  </a:cubicBezTo>
                  <a:cubicBezTo>
                    <a:pt x="12110" y="31377"/>
                    <a:pt x="15862" y="31799"/>
                    <a:pt x="17735" y="31799"/>
                  </a:cubicBezTo>
                  <a:cubicBezTo>
                    <a:pt x="17952" y="31799"/>
                    <a:pt x="18144" y="31794"/>
                    <a:pt x="18306" y="31785"/>
                  </a:cubicBezTo>
                  <a:lnTo>
                    <a:pt x="18306" y="31785"/>
                  </a:lnTo>
                  <a:cubicBezTo>
                    <a:pt x="16823" y="31118"/>
                    <a:pt x="12173" y="28894"/>
                    <a:pt x="10093" y="25843"/>
                  </a:cubicBezTo>
                  <a:lnTo>
                    <a:pt x="10459" y="25599"/>
                  </a:lnTo>
                  <a:cubicBezTo>
                    <a:pt x="12616" y="28692"/>
                    <a:pt x="17785" y="31052"/>
                    <a:pt x="18762" y="31500"/>
                  </a:cubicBezTo>
                  <a:cubicBezTo>
                    <a:pt x="19535" y="30279"/>
                    <a:pt x="24419" y="22750"/>
                    <a:pt x="26128" y="17988"/>
                  </a:cubicBezTo>
                  <a:lnTo>
                    <a:pt x="26575" y="18151"/>
                  </a:lnTo>
                  <a:cubicBezTo>
                    <a:pt x="24703" y="23320"/>
                    <a:pt x="19128" y="31826"/>
                    <a:pt x="19047" y="31907"/>
                  </a:cubicBezTo>
                  <a:lnTo>
                    <a:pt x="18965" y="32070"/>
                  </a:lnTo>
                  <a:lnTo>
                    <a:pt x="18762" y="31988"/>
                  </a:lnTo>
                  <a:cubicBezTo>
                    <a:pt x="18726" y="31970"/>
                    <a:pt x="18567" y="31903"/>
                    <a:pt x="18315" y="31789"/>
                  </a:cubicBezTo>
                  <a:lnTo>
                    <a:pt x="18315" y="31789"/>
                  </a:lnTo>
                  <a:cubicBezTo>
                    <a:pt x="19372" y="37241"/>
                    <a:pt x="19494" y="42937"/>
                    <a:pt x="17704" y="48471"/>
                  </a:cubicBezTo>
                  <a:cubicBezTo>
                    <a:pt x="17581" y="47372"/>
                    <a:pt x="16971" y="44482"/>
                    <a:pt x="13430" y="41227"/>
                  </a:cubicBezTo>
                  <a:cubicBezTo>
                    <a:pt x="8954" y="37116"/>
                    <a:pt x="1" y="23972"/>
                    <a:pt x="0" y="23971"/>
                  </a:cubicBezTo>
                  <a:lnTo>
                    <a:pt x="0" y="23971"/>
                  </a:lnTo>
                  <a:cubicBezTo>
                    <a:pt x="0" y="23972"/>
                    <a:pt x="733" y="39477"/>
                    <a:pt x="5006" y="44604"/>
                  </a:cubicBezTo>
                  <a:cubicBezTo>
                    <a:pt x="8275" y="48486"/>
                    <a:pt x="14023" y="48949"/>
                    <a:pt x="16528" y="48949"/>
                  </a:cubicBezTo>
                  <a:cubicBezTo>
                    <a:pt x="17017" y="48949"/>
                    <a:pt x="17382" y="48932"/>
                    <a:pt x="17581" y="48918"/>
                  </a:cubicBezTo>
                  <a:lnTo>
                    <a:pt x="17581" y="48918"/>
                  </a:lnTo>
                  <a:cubicBezTo>
                    <a:pt x="17500" y="49163"/>
                    <a:pt x="17419" y="49407"/>
                    <a:pt x="17297" y="49651"/>
                  </a:cubicBezTo>
                  <a:cubicBezTo>
                    <a:pt x="14488" y="57221"/>
                    <a:pt x="13878" y="62552"/>
                    <a:pt x="13837" y="65360"/>
                  </a:cubicBezTo>
                  <a:lnTo>
                    <a:pt x="8506" y="65360"/>
                  </a:lnTo>
                  <a:lnTo>
                    <a:pt x="8506" y="89900"/>
                  </a:lnTo>
                  <a:lnTo>
                    <a:pt x="23157" y="89900"/>
                  </a:lnTo>
                  <a:lnTo>
                    <a:pt x="23157" y="65360"/>
                  </a:lnTo>
                  <a:lnTo>
                    <a:pt x="14733" y="65360"/>
                  </a:lnTo>
                  <a:cubicBezTo>
                    <a:pt x="14773" y="64180"/>
                    <a:pt x="14895" y="62593"/>
                    <a:pt x="15262" y="60558"/>
                  </a:cubicBezTo>
                  <a:lnTo>
                    <a:pt x="15262" y="60558"/>
                  </a:lnTo>
                  <a:cubicBezTo>
                    <a:pt x="15140" y="60598"/>
                    <a:pt x="15099" y="60598"/>
                    <a:pt x="15099" y="60598"/>
                  </a:cubicBezTo>
                  <a:lnTo>
                    <a:pt x="14977" y="60151"/>
                  </a:lnTo>
                  <a:cubicBezTo>
                    <a:pt x="15058" y="60151"/>
                    <a:pt x="24256" y="57546"/>
                    <a:pt x="30645" y="50953"/>
                  </a:cubicBezTo>
                  <a:lnTo>
                    <a:pt x="30971" y="51279"/>
                  </a:lnTo>
                  <a:cubicBezTo>
                    <a:pt x="25802" y="56610"/>
                    <a:pt x="18884" y="59337"/>
                    <a:pt x="16198" y="60273"/>
                  </a:cubicBezTo>
                  <a:cubicBezTo>
                    <a:pt x="18843" y="59907"/>
                    <a:pt x="25314" y="58971"/>
                    <a:pt x="28325" y="57017"/>
                  </a:cubicBezTo>
                  <a:cubicBezTo>
                    <a:pt x="32151" y="54535"/>
                    <a:pt x="35529" y="47087"/>
                    <a:pt x="35529" y="47087"/>
                  </a:cubicBezTo>
                  <a:lnTo>
                    <a:pt x="35529" y="47087"/>
                  </a:lnTo>
                  <a:cubicBezTo>
                    <a:pt x="35528" y="47087"/>
                    <a:pt x="23157" y="49814"/>
                    <a:pt x="19535" y="54290"/>
                  </a:cubicBezTo>
                  <a:cubicBezTo>
                    <a:pt x="17093" y="57383"/>
                    <a:pt x="15872" y="59093"/>
                    <a:pt x="15384" y="59866"/>
                  </a:cubicBezTo>
                  <a:cubicBezTo>
                    <a:pt x="15872" y="57180"/>
                    <a:pt x="16686" y="53883"/>
                    <a:pt x="18151" y="49976"/>
                  </a:cubicBezTo>
                  <a:cubicBezTo>
                    <a:pt x="19128" y="47413"/>
                    <a:pt x="19657" y="44808"/>
                    <a:pt x="19860" y="42203"/>
                  </a:cubicBezTo>
                  <a:lnTo>
                    <a:pt x="19860" y="42203"/>
                  </a:lnTo>
                  <a:cubicBezTo>
                    <a:pt x="19738" y="42285"/>
                    <a:pt x="19657" y="42325"/>
                    <a:pt x="19657" y="42325"/>
                  </a:cubicBezTo>
                  <a:lnTo>
                    <a:pt x="19453" y="41918"/>
                  </a:lnTo>
                  <a:cubicBezTo>
                    <a:pt x="19535" y="41878"/>
                    <a:pt x="27878" y="37442"/>
                    <a:pt x="30238" y="33250"/>
                  </a:cubicBezTo>
                  <a:lnTo>
                    <a:pt x="30645" y="33494"/>
                  </a:lnTo>
                  <a:cubicBezTo>
                    <a:pt x="28529" y="37279"/>
                    <a:pt x="21895" y="41104"/>
                    <a:pt x="20105" y="42081"/>
                  </a:cubicBezTo>
                  <a:cubicBezTo>
                    <a:pt x="21814" y="41918"/>
                    <a:pt x="27186" y="41104"/>
                    <a:pt x="30360" y="37157"/>
                  </a:cubicBezTo>
                  <a:cubicBezTo>
                    <a:pt x="34186" y="32436"/>
                    <a:pt x="33494" y="26576"/>
                    <a:pt x="33494" y="26576"/>
                  </a:cubicBezTo>
                  <a:lnTo>
                    <a:pt x="33494" y="26576"/>
                  </a:lnTo>
                  <a:cubicBezTo>
                    <a:pt x="33493" y="26576"/>
                    <a:pt x="26290" y="31541"/>
                    <a:pt x="23360" y="35366"/>
                  </a:cubicBezTo>
                  <a:cubicBezTo>
                    <a:pt x="21488" y="37808"/>
                    <a:pt x="20471" y="39884"/>
                    <a:pt x="19942" y="41064"/>
                  </a:cubicBezTo>
                  <a:cubicBezTo>
                    <a:pt x="20105" y="37930"/>
                    <a:pt x="19820" y="34796"/>
                    <a:pt x="19250" y="31744"/>
                  </a:cubicBezTo>
                  <a:cubicBezTo>
                    <a:pt x="21651" y="29872"/>
                    <a:pt x="30523" y="22587"/>
                    <a:pt x="31500" y="17134"/>
                  </a:cubicBezTo>
                  <a:cubicBezTo>
                    <a:pt x="32599" y="10826"/>
                    <a:pt x="31052" y="0"/>
                    <a:pt x="310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35"/>
            <p:cNvSpPr/>
            <p:nvPr/>
          </p:nvSpPr>
          <p:spPr>
            <a:xfrm>
              <a:off x="2992975" y="2455100"/>
              <a:ext cx="2658575" cy="3012625"/>
            </a:xfrm>
            <a:custGeom>
              <a:avLst/>
              <a:gdLst/>
              <a:ahLst/>
              <a:cxnLst/>
              <a:rect l="l" t="t" r="r" b="b"/>
              <a:pathLst>
                <a:path w="106343" h="120505" extrusionOk="0">
                  <a:moveTo>
                    <a:pt x="105650" y="692"/>
                  </a:moveTo>
                  <a:lnTo>
                    <a:pt x="105650" y="119813"/>
                  </a:lnTo>
                  <a:lnTo>
                    <a:pt x="693" y="119813"/>
                  </a:lnTo>
                  <a:lnTo>
                    <a:pt x="693" y="692"/>
                  </a:lnTo>
                  <a:close/>
                  <a:moveTo>
                    <a:pt x="1" y="0"/>
                  </a:moveTo>
                  <a:lnTo>
                    <a:pt x="1" y="367"/>
                  </a:lnTo>
                  <a:lnTo>
                    <a:pt x="1" y="120505"/>
                  </a:lnTo>
                  <a:lnTo>
                    <a:pt x="106342" y="120505"/>
                  </a:lnTo>
                  <a:lnTo>
                    <a:pt x="10634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35"/>
            <p:cNvSpPr/>
            <p:nvPr/>
          </p:nvSpPr>
          <p:spPr>
            <a:xfrm>
              <a:off x="2992975" y="2709450"/>
              <a:ext cx="2434725" cy="2758275"/>
            </a:xfrm>
            <a:custGeom>
              <a:avLst/>
              <a:gdLst/>
              <a:ahLst/>
              <a:cxnLst/>
              <a:rect l="l" t="t" r="r" b="b"/>
              <a:pathLst>
                <a:path w="97389" h="110331" extrusionOk="0">
                  <a:moveTo>
                    <a:pt x="96697" y="692"/>
                  </a:moveTo>
                  <a:lnTo>
                    <a:pt x="96697" y="109639"/>
                  </a:lnTo>
                  <a:lnTo>
                    <a:pt x="693" y="109639"/>
                  </a:lnTo>
                  <a:lnTo>
                    <a:pt x="693" y="692"/>
                  </a:lnTo>
                  <a:close/>
                  <a:moveTo>
                    <a:pt x="1" y="1"/>
                  </a:moveTo>
                  <a:lnTo>
                    <a:pt x="1" y="326"/>
                  </a:lnTo>
                  <a:lnTo>
                    <a:pt x="1" y="110331"/>
                  </a:lnTo>
                  <a:lnTo>
                    <a:pt x="97389" y="110331"/>
                  </a:lnTo>
                  <a:lnTo>
                    <a:pt x="9738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35"/>
            <p:cNvSpPr/>
            <p:nvPr/>
          </p:nvSpPr>
          <p:spPr>
            <a:xfrm>
              <a:off x="5418525" y="2464250"/>
              <a:ext cx="224875" cy="2994325"/>
            </a:xfrm>
            <a:custGeom>
              <a:avLst/>
              <a:gdLst/>
              <a:ahLst/>
              <a:cxnLst/>
              <a:rect l="l" t="t" r="r" b="b"/>
              <a:pathLst>
                <a:path w="8995" h="119773" extrusionOk="0">
                  <a:moveTo>
                    <a:pt x="8995" y="1"/>
                  </a:moveTo>
                  <a:lnTo>
                    <a:pt x="1" y="10134"/>
                  </a:lnTo>
                  <a:lnTo>
                    <a:pt x="1" y="119772"/>
                  </a:lnTo>
                  <a:lnTo>
                    <a:pt x="8995" y="119772"/>
                  </a:lnTo>
                  <a:lnTo>
                    <a:pt x="89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35"/>
            <p:cNvSpPr/>
            <p:nvPr/>
          </p:nvSpPr>
          <p:spPr>
            <a:xfrm>
              <a:off x="5533500" y="4907100"/>
              <a:ext cx="109900" cy="551475"/>
            </a:xfrm>
            <a:custGeom>
              <a:avLst/>
              <a:gdLst/>
              <a:ahLst/>
              <a:cxnLst/>
              <a:rect l="l" t="t" r="r" b="b"/>
              <a:pathLst>
                <a:path w="4396" h="22059" extrusionOk="0">
                  <a:moveTo>
                    <a:pt x="0" y="1"/>
                  </a:moveTo>
                  <a:lnTo>
                    <a:pt x="0" y="22058"/>
                  </a:lnTo>
                  <a:lnTo>
                    <a:pt x="4396" y="22058"/>
                  </a:lnTo>
                  <a:lnTo>
                    <a:pt x="439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35"/>
            <p:cNvSpPr/>
            <p:nvPr/>
          </p:nvSpPr>
          <p:spPr>
            <a:xfrm>
              <a:off x="5525350" y="4898950"/>
              <a:ext cx="126200" cy="568775"/>
            </a:xfrm>
            <a:custGeom>
              <a:avLst/>
              <a:gdLst/>
              <a:ahLst/>
              <a:cxnLst/>
              <a:rect l="l" t="t" r="r" b="b"/>
              <a:pathLst>
                <a:path w="5048" h="22751" extrusionOk="0">
                  <a:moveTo>
                    <a:pt x="4355" y="652"/>
                  </a:moveTo>
                  <a:lnTo>
                    <a:pt x="4355" y="22059"/>
                  </a:lnTo>
                  <a:lnTo>
                    <a:pt x="693" y="22059"/>
                  </a:lnTo>
                  <a:lnTo>
                    <a:pt x="693" y="652"/>
                  </a:lnTo>
                  <a:close/>
                  <a:moveTo>
                    <a:pt x="326" y="1"/>
                  </a:moveTo>
                  <a:cubicBezTo>
                    <a:pt x="245" y="1"/>
                    <a:pt x="164" y="1"/>
                    <a:pt x="123" y="82"/>
                  </a:cubicBezTo>
                  <a:cubicBezTo>
                    <a:pt x="41" y="164"/>
                    <a:pt x="1" y="245"/>
                    <a:pt x="1" y="327"/>
                  </a:cubicBezTo>
                  <a:lnTo>
                    <a:pt x="1" y="22384"/>
                  </a:lnTo>
                  <a:cubicBezTo>
                    <a:pt x="1" y="22466"/>
                    <a:pt x="41" y="22588"/>
                    <a:pt x="123" y="22629"/>
                  </a:cubicBezTo>
                  <a:cubicBezTo>
                    <a:pt x="164" y="22710"/>
                    <a:pt x="245" y="22751"/>
                    <a:pt x="326" y="22751"/>
                  </a:cubicBezTo>
                  <a:lnTo>
                    <a:pt x="4722" y="22751"/>
                  </a:lnTo>
                  <a:cubicBezTo>
                    <a:pt x="4803" y="22751"/>
                    <a:pt x="4884" y="22710"/>
                    <a:pt x="4966" y="22629"/>
                  </a:cubicBezTo>
                  <a:cubicBezTo>
                    <a:pt x="5007" y="22547"/>
                    <a:pt x="5047" y="22466"/>
                    <a:pt x="5047" y="22384"/>
                  </a:cubicBezTo>
                  <a:lnTo>
                    <a:pt x="5047" y="327"/>
                  </a:lnTo>
                  <a:cubicBezTo>
                    <a:pt x="5047" y="245"/>
                    <a:pt x="5007" y="164"/>
                    <a:pt x="4966" y="82"/>
                  </a:cubicBezTo>
                  <a:cubicBezTo>
                    <a:pt x="4884" y="1"/>
                    <a:pt x="4803" y="1"/>
                    <a:pt x="47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35"/>
            <p:cNvSpPr/>
            <p:nvPr/>
          </p:nvSpPr>
          <p:spPr>
            <a:xfrm>
              <a:off x="5643375" y="4524550"/>
              <a:ext cx="474150" cy="934025"/>
            </a:xfrm>
            <a:custGeom>
              <a:avLst/>
              <a:gdLst/>
              <a:ahLst/>
              <a:cxnLst/>
              <a:rect l="l" t="t" r="r" b="b"/>
              <a:pathLst>
                <a:path w="18966" h="37361" extrusionOk="0">
                  <a:moveTo>
                    <a:pt x="18965" y="0"/>
                  </a:moveTo>
                  <a:lnTo>
                    <a:pt x="1" y="15303"/>
                  </a:lnTo>
                  <a:lnTo>
                    <a:pt x="1" y="37360"/>
                  </a:lnTo>
                  <a:lnTo>
                    <a:pt x="18965" y="37360"/>
                  </a:lnTo>
                  <a:lnTo>
                    <a:pt x="1896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35"/>
            <p:cNvSpPr/>
            <p:nvPr/>
          </p:nvSpPr>
          <p:spPr>
            <a:xfrm>
              <a:off x="5634225" y="4516325"/>
              <a:ext cx="491450" cy="951400"/>
            </a:xfrm>
            <a:custGeom>
              <a:avLst/>
              <a:gdLst/>
              <a:ahLst/>
              <a:cxnLst/>
              <a:rect l="l" t="t" r="r" b="b"/>
              <a:pathLst>
                <a:path w="19658" h="38056" extrusionOk="0">
                  <a:moveTo>
                    <a:pt x="19006" y="1062"/>
                  </a:moveTo>
                  <a:lnTo>
                    <a:pt x="19006" y="37364"/>
                  </a:lnTo>
                  <a:lnTo>
                    <a:pt x="692" y="37364"/>
                  </a:lnTo>
                  <a:lnTo>
                    <a:pt x="692" y="15794"/>
                  </a:lnTo>
                  <a:lnTo>
                    <a:pt x="19006" y="1062"/>
                  </a:lnTo>
                  <a:close/>
                  <a:moveTo>
                    <a:pt x="19343" y="0"/>
                  </a:moveTo>
                  <a:cubicBezTo>
                    <a:pt x="19260" y="0"/>
                    <a:pt x="19178" y="35"/>
                    <a:pt x="19128" y="85"/>
                  </a:cubicBezTo>
                  <a:lnTo>
                    <a:pt x="163" y="15347"/>
                  </a:lnTo>
                  <a:cubicBezTo>
                    <a:pt x="82" y="15428"/>
                    <a:pt x="0" y="15509"/>
                    <a:pt x="0" y="15632"/>
                  </a:cubicBezTo>
                  <a:lnTo>
                    <a:pt x="0" y="37689"/>
                  </a:lnTo>
                  <a:cubicBezTo>
                    <a:pt x="0" y="37771"/>
                    <a:pt x="41" y="37893"/>
                    <a:pt x="122" y="37934"/>
                  </a:cubicBezTo>
                  <a:cubicBezTo>
                    <a:pt x="163" y="38015"/>
                    <a:pt x="285" y="38056"/>
                    <a:pt x="367" y="38056"/>
                  </a:cubicBezTo>
                  <a:lnTo>
                    <a:pt x="19331" y="38056"/>
                  </a:lnTo>
                  <a:cubicBezTo>
                    <a:pt x="19413" y="38056"/>
                    <a:pt x="19494" y="38015"/>
                    <a:pt x="19576" y="37934"/>
                  </a:cubicBezTo>
                  <a:cubicBezTo>
                    <a:pt x="19616" y="37852"/>
                    <a:pt x="19657" y="37771"/>
                    <a:pt x="19657" y="37689"/>
                  </a:cubicBezTo>
                  <a:lnTo>
                    <a:pt x="19657" y="329"/>
                  </a:lnTo>
                  <a:cubicBezTo>
                    <a:pt x="19657" y="207"/>
                    <a:pt x="19576" y="85"/>
                    <a:pt x="19494" y="45"/>
                  </a:cubicBezTo>
                  <a:cubicBezTo>
                    <a:pt x="19448" y="13"/>
                    <a:pt x="19395" y="0"/>
                    <a:pt x="193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35"/>
            <p:cNvSpPr/>
            <p:nvPr/>
          </p:nvSpPr>
          <p:spPr>
            <a:xfrm>
              <a:off x="1820900" y="4907100"/>
              <a:ext cx="109900" cy="551475"/>
            </a:xfrm>
            <a:custGeom>
              <a:avLst/>
              <a:gdLst/>
              <a:ahLst/>
              <a:cxnLst/>
              <a:rect l="l" t="t" r="r" b="b"/>
              <a:pathLst>
                <a:path w="4396" h="22059" extrusionOk="0">
                  <a:moveTo>
                    <a:pt x="1" y="1"/>
                  </a:moveTo>
                  <a:lnTo>
                    <a:pt x="1" y="22058"/>
                  </a:lnTo>
                  <a:lnTo>
                    <a:pt x="4396" y="22058"/>
                  </a:lnTo>
                  <a:lnTo>
                    <a:pt x="439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35"/>
            <p:cNvSpPr/>
            <p:nvPr/>
          </p:nvSpPr>
          <p:spPr>
            <a:xfrm>
              <a:off x="1812775" y="4898950"/>
              <a:ext cx="126175" cy="568775"/>
            </a:xfrm>
            <a:custGeom>
              <a:avLst/>
              <a:gdLst/>
              <a:ahLst/>
              <a:cxnLst/>
              <a:rect l="l" t="t" r="r" b="b"/>
              <a:pathLst>
                <a:path w="5047" h="22751" extrusionOk="0">
                  <a:moveTo>
                    <a:pt x="4355" y="652"/>
                  </a:moveTo>
                  <a:lnTo>
                    <a:pt x="4355" y="22059"/>
                  </a:lnTo>
                  <a:lnTo>
                    <a:pt x="692" y="22059"/>
                  </a:lnTo>
                  <a:lnTo>
                    <a:pt x="692" y="652"/>
                  </a:lnTo>
                  <a:close/>
                  <a:moveTo>
                    <a:pt x="326" y="1"/>
                  </a:moveTo>
                  <a:cubicBezTo>
                    <a:pt x="244" y="1"/>
                    <a:pt x="163" y="1"/>
                    <a:pt x="82" y="82"/>
                  </a:cubicBezTo>
                  <a:cubicBezTo>
                    <a:pt x="41" y="164"/>
                    <a:pt x="0" y="245"/>
                    <a:pt x="0" y="327"/>
                  </a:cubicBezTo>
                  <a:lnTo>
                    <a:pt x="0" y="22384"/>
                  </a:lnTo>
                  <a:cubicBezTo>
                    <a:pt x="0" y="22466"/>
                    <a:pt x="41" y="22588"/>
                    <a:pt x="82" y="22629"/>
                  </a:cubicBezTo>
                  <a:cubicBezTo>
                    <a:pt x="163" y="22710"/>
                    <a:pt x="244" y="22751"/>
                    <a:pt x="326" y="22751"/>
                  </a:cubicBezTo>
                  <a:lnTo>
                    <a:pt x="4721" y="22751"/>
                  </a:lnTo>
                  <a:cubicBezTo>
                    <a:pt x="4802" y="22751"/>
                    <a:pt x="4884" y="22710"/>
                    <a:pt x="4924" y="22629"/>
                  </a:cubicBezTo>
                  <a:cubicBezTo>
                    <a:pt x="5006" y="22547"/>
                    <a:pt x="5047" y="22466"/>
                    <a:pt x="5047" y="22384"/>
                  </a:cubicBezTo>
                  <a:lnTo>
                    <a:pt x="5047" y="327"/>
                  </a:lnTo>
                  <a:cubicBezTo>
                    <a:pt x="5047" y="245"/>
                    <a:pt x="5006" y="164"/>
                    <a:pt x="4924" y="82"/>
                  </a:cubicBezTo>
                  <a:cubicBezTo>
                    <a:pt x="4884" y="1"/>
                    <a:pt x="4802" y="1"/>
                    <a:pt x="47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35"/>
            <p:cNvSpPr/>
            <p:nvPr/>
          </p:nvSpPr>
          <p:spPr>
            <a:xfrm>
              <a:off x="1930800" y="4524550"/>
              <a:ext cx="474125" cy="934025"/>
            </a:xfrm>
            <a:custGeom>
              <a:avLst/>
              <a:gdLst/>
              <a:ahLst/>
              <a:cxnLst/>
              <a:rect l="l" t="t" r="r" b="b"/>
              <a:pathLst>
                <a:path w="18965" h="37361" extrusionOk="0">
                  <a:moveTo>
                    <a:pt x="18965" y="0"/>
                  </a:moveTo>
                  <a:lnTo>
                    <a:pt x="0" y="15303"/>
                  </a:lnTo>
                  <a:lnTo>
                    <a:pt x="0" y="37360"/>
                  </a:lnTo>
                  <a:lnTo>
                    <a:pt x="18965" y="37360"/>
                  </a:lnTo>
                  <a:lnTo>
                    <a:pt x="1896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35"/>
            <p:cNvSpPr/>
            <p:nvPr/>
          </p:nvSpPr>
          <p:spPr>
            <a:xfrm>
              <a:off x="1921625" y="4516325"/>
              <a:ext cx="491450" cy="951400"/>
            </a:xfrm>
            <a:custGeom>
              <a:avLst/>
              <a:gdLst/>
              <a:ahLst/>
              <a:cxnLst/>
              <a:rect l="l" t="t" r="r" b="b"/>
              <a:pathLst>
                <a:path w="19658" h="38056" extrusionOk="0">
                  <a:moveTo>
                    <a:pt x="18966" y="1062"/>
                  </a:moveTo>
                  <a:lnTo>
                    <a:pt x="18966" y="37364"/>
                  </a:lnTo>
                  <a:lnTo>
                    <a:pt x="693" y="37364"/>
                  </a:lnTo>
                  <a:lnTo>
                    <a:pt x="693" y="15794"/>
                  </a:lnTo>
                  <a:lnTo>
                    <a:pt x="18966" y="1062"/>
                  </a:lnTo>
                  <a:close/>
                  <a:moveTo>
                    <a:pt x="19314" y="0"/>
                  </a:moveTo>
                  <a:cubicBezTo>
                    <a:pt x="19239" y="0"/>
                    <a:pt x="19163" y="35"/>
                    <a:pt x="19088" y="85"/>
                  </a:cubicBezTo>
                  <a:lnTo>
                    <a:pt x="123" y="15347"/>
                  </a:lnTo>
                  <a:cubicBezTo>
                    <a:pt x="41" y="15428"/>
                    <a:pt x="1" y="15509"/>
                    <a:pt x="1" y="15632"/>
                  </a:cubicBezTo>
                  <a:lnTo>
                    <a:pt x="1" y="37689"/>
                  </a:lnTo>
                  <a:cubicBezTo>
                    <a:pt x="1" y="37771"/>
                    <a:pt x="41" y="37893"/>
                    <a:pt x="123" y="37934"/>
                  </a:cubicBezTo>
                  <a:cubicBezTo>
                    <a:pt x="164" y="38015"/>
                    <a:pt x="245" y="38056"/>
                    <a:pt x="367" y="38056"/>
                  </a:cubicBezTo>
                  <a:lnTo>
                    <a:pt x="19332" y="38056"/>
                  </a:lnTo>
                  <a:cubicBezTo>
                    <a:pt x="19413" y="38056"/>
                    <a:pt x="19495" y="38015"/>
                    <a:pt x="19576" y="37934"/>
                  </a:cubicBezTo>
                  <a:cubicBezTo>
                    <a:pt x="19617" y="37852"/>
                    <a:pt x="19657" y="37771"/>
                    <a:pt x="19657" y="37689"/>
                  </a:cubicBezTo>
                  <a:lnTo>
                    <a:pt x="19657" y="329"/>
                  </a:lnTo>
                  <a:cubicBezTo>
                    <a:pt x="19657" y="207"/>
                    <a:pt x="19576" y="85"/>
                    <a:pt x="19454" y="45"/>
                  </a:cubicBezTo>
                  <a:cubicBezTo>
                    <a:pt x="19407" y="13"/>
                    <a:pt x="19361" y="0"/>
                    <a:pt x="193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35"/>
            <p:cNvSpPr/>
            <p:nvPr/>
          </p:nvSpPr>
          <p:spPr>
            <a:xfrm>
              <a:off x="1398675" y="4437050"/>
              <a:ext cx="5067825" cy="567750"/>
            </a:xfrm>
            <a:custGeom>
              <a:avLst/>
              <a:gdLst/>
              <a:ahLst/>
              <a:cxnLst/>
              <a:rect l="l" t="t" r="r" b="b"/>
              <a:pathLst>
                <a:path w="202713" h="22710" extrusionOk="0">
                  <a:moveTo>
                    <a:pt x="202713" y="0"/>
                  </a:moveTo>
                  <a:lnTo>
                    <a:pt x="0" y="21285"/>
                  </a:lnTo>
                  <a:lnTo>
                    <a:pt x="82" y="22709"/>
                  </a:lnTo>
                  <a:lnTo>
                    <a:pt x="175039" y="22709"/>
                  </a:lnTo>
                  <a:lnTo>
                    <a:pt x="202713" y="1425"/>
                  </a:lnTo>
                  <a:lnTo>
                    <a:pt x="2027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35"/>
            <p:cNvSpPr/>
            <p:nvPr/>
          </p:nvSpPr>
          <p:spPr>
            <a:xfrm>
              <a:off x="1390525" y="4428500"/>
              <a:ext cx="5084125" cy="584450"/>
            </a:xfrm>
            <a:custGeom>
              <a:avLst/>
              <a:gdLst/>
              <a:ahLst/>
              <a:cxnLst/>
              <a:rect l="l" t="t" r="r" b="b"/>
              <a:pathLst>
                <a:path w="203365" h="23378" extrusionOk="0">
                  <a:moveTo>
                    <a:pt x="202713" y="709"/>
                  </a:moveTo>
                  <a:lnTo>
                    <a:pt x="202713" y="1604"/>
                  </a:lnTo>
                  <a:lnTo>
                    <a:pt x="175214" y="22726"/>
                  </a:lnTo>
                  <a:lnTo>
                    <a:pt x="733" y="22726"/>
                  </a:lnTo>
                  <a:lnTo>
                    <a:pt x="693" y="21912"/>
                  </a:lnTo>
                  <a:lnTo>
                    <a:pt x="202713" y="709"/>
                  </a:lnTo>
                  <a:close/>
                  <a:moveTo>
                    <a:pt x="203071" y="1"/>
                  </a:moveTo>
                  <a:cubicBezTo>
                    <a:pt x="203044" y="1"/>
                    <a:pt x="203020" y="6"/>
                    <a:pt x="202998" y="17"/>
                  </a:cubicBezTo>
                  <a:lnTo>
                    <a:pt x="286" y="21261"/>
                  </a:lnTo>
                  <a:cubicBezTo>
                    <a:pt x="123" y="21302"/>
                    <a:pt x="1" y="21464"/>
                    <a:pt x="1" y="21627"/>
                  </a:cubicBezTo>
                  <a:lnTo>
                    <a:pt x="82" y="23051"/>
                  </a:lnTo>
                  <a:cubicBezTo>
                    <a:pt x="82" y="23255"/>
                    <a:pt x="204" y="23377"/>
                    <a:pt x="408" y="23377"/>
                  </a:cubicBezTo>
                  <a:lnTo>
                    <a:pt x="175365" y="23377"/>
                  </a:lnTo>
                  <a:cubicBezTo>
                    <a:pt x="175446" y="23377"/>
                    <a:pt x="175527" y="23377"/>
                    <a:pt x="175568" y="23296"/>
                  </a:cubicBezTo>
                  <a:lnTo>
                    <a:pt x="203242" y="2052"/>
                  </a:lnTo>
                  <a:cubicBezTo>
                    <a:pt x="203323" y="1970"/>
                    <a:pt x="203364" y="1889"/>
                    <a:pt x="203364" y="1767"/>
                  </a:cubicBezTo>
                  <a:lnTo>
                    <a:pt x="203364" y="342"/>
                  </a:lnTo>
                  <a:cubicBezTo>
                    <a:pt x="203364" y="220"/>
                    <a:pt x="203323" y="139"/>
                    <a:pt x="203283" y="98"/>
                  </a:cubicBezTo>
                  <a:cubicBezTo>
                    <a:pt x="203223" y="39"/>
                    <a:pt x="203142" y="1"/>
                    <a:pt x="2030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35"/>
            <p:cNvSpPr/>
            <p:nvPr/>
          </p:nvSpPr>
          <p:spPr>
            <a:xfrm>
              <a:off x="1400700" y="4437050"/>
              <a:ext cx="5065800" cy="531125"/>
            </a:xfrm>
            <a:custGeom>
              <a:avLst/>
              <a:gdLst/>
              <a:ahLst/>
              <a:cxnLst/>
              <a:rect l="l" t="t" r="r" b="b"/>
              <a:pathLst>
                <a:path w="202632" h="21245" extrusionOk="0">
                  <a:moveTo>
                    <a:pt x="44157" y="0"/>
                  </a:moveTo>
                  <a:lnTo>
                    <a:pt x="1" y="21244"/>
                  </a:lnTo>
                  <a:lnTo>
                    <a:pt x="174958" y="21244"/>
                  </a:lnTo>
                  <a:lnTo>
                    <a:pt x="2026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35"/>
            <p:cNvSpPr/>
            <p:nvPr/>
          </p:nvSpPr>
          <p:spPr>
            <a:xfrm>
              <a:off x="1391550" y="4427900"/>
              <a:ext cx="5084100" cy="549425"/>
            </a:xfrm>
            <a:custGeom>
              <a:avLst/>
              <a:gdLst/>
              <a:ahLst/>
              <a:cxnLst/>
              <a:rect l="l" t="t" r="r" b="b"/>
              <a:pathLst>
                <a:path w="203364" h="21977" extrusionOk="0">
                  <a:moveTo>
                    <a:pt x="201980" y="692"/>
                  </a:moveTo>
                  <a:lnTo>
                    <a:pt x="175226" y="21285"/>
                  </a:lnTo>
                  <a:lnTo>
                    <a:pt x="1832" y="21285"/>
                  </a:lnTo>
                  <a:lnTo>
                    <a:pt x="44564" y="692"/>
                  </a:lnTo>
                  <a:close/>
                  <a:moveTo>
                    <a:pt x="44523" y="0"/>
                  </a:moveTo>
                  <a:lnTo>
                    <a:pt x="44360" y="41"/>
                  </a:lnTo>
                  <a:lnTo>
                    <a:pt x="204" y="21326"/>
                  </a:lnTo>
                  <a:cubicBezTo>
                    <a:pt x="82" y="21407"/>
                    <a:pt x="1" y="21570"/>
                    <a:pt x="41" y="21692"/>
                  </a:cubicBezTo>
                  <a:cubicBezTo>
                    <a:pt x="82" y="21855"/>
                    <a:pt x="204" y="21977"/>
                    <a:pt x="367" y="21977"/>
                  </a:cubicBezTo>
                  <a:lnTo>
                    <a:pt x="175324" y="21977"/>
                  </a:lnTo>
                  <a:cubicBezTo>
                    <a:pt x="175405" y="21977"/>
                    <a:pt x="175486" y="21936"/>
                    <a:pt x="175527" y="21895"/>
                  </a:cubicBezTo>
                  <a:lnTo>
                    <a:pt x="203201" y="611"/>
                  </a:lnTo>
                  <a:cubicBezTo>
                    <a:pt x="203323" y="529"/>
                    <a:pt x="203364" y="407"/>
                    <a:pt x="203323" y="244"/>
                  </a:cubicBezTo>
                  <a:cubicBezTo>
                    <a:pt x="203282" y="122"/>
                    <a:pt x="203160" y="0"/>
                    <a:pt x="2029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35"/>
            <p:cNvSpPr/>
            <p:nvPr/>
          </p:nvSpPr>
          <p:spPr>
            <a:xfrm>
              <a:off x="5056325" y="4664950"/>
              <a:ext cx="755975" cy="213700"/>
            </a:xfrm>
            <a:custGeom>
              <a:avLst/>
              <a:gdLst/>
              <a:ahLst/>
              <a:cxnLst/>
              <a:rect l="l" t="t" r="r" b="b"/>
              <a:pathLst>
                <a:path w="30239" h="8548" extrusionOk="0">
                  <a:moveTo>
                    <a:pt x="10704" y="1"/>
                  </a:moveTo>
                  <a:lnTo>
                    <a:pt x="0" y="8547"/>
                  </a:lnTo>
                  <a:lnTo>
                    <a:pt x="18558" y="8547"/>
                  </a:lnTo>
                  <a:lnTo>
                    <a:pt x="30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35"/>
            <p:cNvSpPr/>
            <p:nvPr/>
          </p:nvSpPr>
          <p:spPr>
            <a:xfrm>
              <a:off x="5047175" y="4656825"/>
              <a:ext cx="774275" cy="230975"/>
            </a:xfrm>
            <a:custGeom>
              <a:avLst/>
              <a:gdLst/>
              <a:ahLst/>
              <a:cxnLst/>
              <a:rect l="l" t="t" r="r" b="b"/>
              <a:pathLst>
                <a:path w="30971" h="9239" extrusionOk="0">
                  <a:moveTo>
                    <a:pt x="29546" y="651"/>
                  </a:moveTo>
                  <a:lnTo>
                    <a:pt x="18831" y="8546"/>
                  </a:lnTo>
                  <a:lnTo>
                    <a:pt x="1343" y="8546"/>
                  </a:lnTo>
                  <a:lnTo>
                    <a:pt x="11192" y="651"/>
                  </a:lnTo>
                  <a:close/>
                  <a:moveTo>
                    <a:pt x="11070" y="0"/>
                  </a:moveTo>
                  <a:cubicBezTo>
                    <a:pt x="10988" y="0"/>
                    <a:pt x="10907" y="0"/>
                    <a:pt x="10866" y="41"/>
                  </a:cubicBezTo>
                  <a:lnTo>
                    <a:pt x="163" y="8628"/>
                  </a:lnTo>
                  <a:cubicBezTo>
                    <a:pt x="41" y="8709"/>
                    <a:pt x="0" y="8872"/>
                    <a:pt x="82" y="8994"/>
                  </a:cubicBezTo>
                  <a:cubicBezTo>
                    <a:pt x="122" y="9116"/>
                    <a:pt x="244" y="9238"/>
                    <a:pt x="366" y="9238"/>
                  </a:cubicBezTo>
                  <a:lnTo>
                    <a:pt x="18924" y="9238"/>
                  </a:lnTo>
                  <a:cubicBezTo>
                    <a:pt x="18965" y="9238"/>
                    <a:pt x="19046" y="9198"/>
                    <a:pt x="19128" y="9157"/>
                  </a:cubicBezTo>
                  <a:lnTo>
                    <a:pt x="30808" y="611"/>
                  </a:lnTo>
                  <a:cubicBezTo>
                    <a:pt x="30889" y="529"/>
                    <a:pt x="30971" y="366"/>
                    <a:pt x="30889" y="204"/>
                  </a:cubicBezTo>
                  <a:cubicBezTo>
                    <a:pt x="30849" y="81"/>
                    <a:pt x="30726" y="0"/>
                    <a:pt x="306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35"/>
            <p:cNvSpPr/>
            <p:nvPr/>
          </p:nvSpPr>
          <p:spPr>
            <a:xfrm>
              <a:off x="5774625" y="4437050"/>
              <a:ext cx="691875" cy="567750"/>
            </a:xfrm>
            <a:custGeom>
              <a:avLst/>
              <a:gdLst/>
              <a:ahLst/>
              <a:cxnLst/>
              <a:rect l="l" t="t" r="r" b="b"/>
              <a:pathLst>
                <a:path w="27675" h="22710" extrusionOk="0">
                  <a:moveTo>
                    <a:pt x="27675" y="0"/>
                  </a:moveTo>
                  <a:lnTo>
                    <a:pt x="1" y="21244"/>
                  </a:lnTo>
                  <a:lnTo>
                    <a:pt x="1" y="22709"/>
                  </a:lnTo>
                  <a:lnTo>
                    <a:pt x="27675" y="1425"/>
                  </a:lnTo>
                  <a:lnTo>
                    <a:pt x="276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35"/>
            <p:cNvSpPr/>
            <p:nvPr/>
          </p:nvSpPr>
          <p:spPr>
            <a:xfrm>
              <a:off x="5766475" y="4428250"/>
              <a:ext cx="708175" cy="584775"/>
            </a:xfrm>
            <a:custGeom>
              <a:avLst/>
              <a:gdLst/>
              <a:ahLst/>
              <a:cxnLst/>
              <a:rect l="l" t="t" r="r" b="b"/>
              <a:pathLst>
                <a:path w="28327" h="23391" extrusionOk="0">
                  <a:moveTo>
                    <a:pt x="27675" y="1044"/>
                  </a:moveTo>
                  <a:lnTo>
                    <a:pt x="27675" y="1614"/>
                  </a:lnTo>
                  <a:lnTo>
                    <a:pt x="652" y="22370"/>
                  </a:lnTo>
                  <a:lnTo>
                    <a:pt x="652" y="22370"/>
                  </a:lnTo>
                  <a:lnTo>
                    <a:pt x="652" y="21800"/>
                  </a:lnTo>
                  <a:lnTo>
                    <a:pt x="27675" y="1044"/>
                  </a:lnTo>
                  <a:close/>
                  <a:moveTo>
                    <a:pt x="27999" y="0"/>
                  </a:moveTo>
                  <a:cubicBezTo>
                    <a:pt x="27920" y="0"/>
                    <a:pt x="27845" y="20"/>
                    <a:pt x="27797" y="68"/>
                  </a:cubicBezTo>
                  <a:lnTo>
                    <a:pt x="123" y="21352"/>
                  </a:lnTo>
                  <a:cubicBezTo>
                    <a:pt x="42" y="21393"/>
                    <a:pt x="1" y="21515"/>
                    <a:pt x="1" y="21596"/>
                  </a:cubicBezTo>
                  <a:lnTo>
                    <a:pt x="1" y="23061"/>
                  </a:lnTo>
                  <a:cubicBezTo>
                    <a:pt x="1" y="23184"/>
                    <a:pt x="82" y="23306"/>
                    <a:pt x="164" y="23346"/>
                  </a:cubicBezTo>
                  <a:cubicBezTo>
                    <a:pt x="210" y="23377"/>
                    <a:pt x="263" y="23391"/>
                    <a:pt x="315" y="23391"/>
                  </a:cubicBezTo>
                  <a:cubicBezTo>
                    <a:pt x="398" y="23391"/>
                    <a:pt x="480" y="23356"/>
                    <a:pt x="530" y="23306"/>
                  </a:cubicBezTo>
                  <a:lnTo>
                    <a:pt x="28204" y="2062"/>
                  </a:lnTo>
                  <a:cubicBezTo>
                    <a:pt x="28285" y="1980"/>
                    <a:pt x="28326" y="1899"/>
                    <a:pt x="28326" y="1777"/>
                  </a:cubicBezTo>
                  <a:lnTo>
                    <a:pt x="28326" y="352"/>
                  </a:lnTo>
                  <a:cubicBezTo>
                    <a:pt x="28326" y="230"/>
                    <a:pt x="28245" y="108"/>
                    <a:pt x="28163" y="27"/>
                  </a:cubicBezTo>
                  <a:cubicBezTo>
                    <a:pt x="28113" y="10"/>
                    <a:pt x="28055" y="0"/>
                    <a:pt x="279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35"/>
            <p:cNvSpPr/>
            <p:nvPr/>
          </p:nvSpPr>
          <p:spPr>
            <a:xfrm>
              <a:off x="5189600" y="4452300"/>
              <a:ext cx="914700" cy="283675"/>
            </a:xfrm>
            <a:custGeom>
              <a:avLst/>
              <a:gdLst/>
              <a:ahLst/>
              <a:cxnLst/>
              <a:rect l="l" t="t" r="r" b="b"/>
              <a:pathLst>
                <a:path w="36588" h="11347" extrusionOk="0">
                  <a:moveTo>
                    <a:pt x="33128" y="1"/>
                  </a:moveTo>
                  <a:cubicBezTo>
                    <a:pt x="32599" y="1"/>
                    <a:pt x="32274" y="42"/>
                    <a:pt x="32233" y="42"/>
                  </a:cubicBezTo>
                  <a:lnTo>
                    <a:pt x="367" y="42"/>
                  </a:lnTo>
                  <a:cubicBezTo>
                    <a:pt x="164" y="42"/>
                    <a:pt x="1" y="204"/>
                    <a:pt x="1" y="367"/>
                  </a:cubicBezTo>
                  <a:cubicBezTo>
                    <a:pt x="1" y="571"/>
                    <a:pt x="164" y="733"/>
                    <a:pt x="367" y="733"/>
                  </a:cubicBezTo>
                  <a:lnTo>
                    <a:pt x="32274" y="733"/>
                  </a:lnTo>
                  <a:lnTo>
                    <a:pt x="32314" y="693"/>
                  </a:lnTo>
                  <a:lnTo>
                    <a:pt x="33128" y="693"/>
                  </a:lnTo>
                  <a:cubicBezTo>
                    <a:pt x="33698" y="693"/>
                    <a:pt x="34430" y="733"/>
                    <a:pt x="35000" y="896"/>
                  </a:cubicBezTo>
                  <a:cubicBezTo>
                    <a:pt x="35285" y="1018"/>
                    <a:pt x="35529" y="1140"/>
                    <a:pt x="35692" y="1263"/>
                  </a:cubicBezTo>
                  <a:cubicBezTo>
                    <a:pt x="35814" y="1385"/>
                    <a:pt x="35896" y="1547"/>
                    <a:pt x="35896" y="1751"/>
                  </a:cubicBezTo>
                  <a:cubicBezTo>
                    <a:pt x="35896" y="1873"/>
                    <a:pt x="35855" y="1995"/>
                    <a:pt x="35814" y="2158"/>
                  </a:cubicBezTo>
                  <a:cubicBezTo>
                    <a:pt x="35611" y="2687"/>
                    <a:pt x="35285" y="3053"/>
                    <a:pt x="34675" y="3379"/>
                  </a:cubicBezTo>
                  <a:cubicBezTo>
                    <a:pt x="33739" y="3867"/>
                    <a:pt x="32274" y="4193"/>
                    <a:pt x="30198" y="4356"/>
                  </a:cubicBezTo>
                  <a:cubicBezTo>
                    <a:pt x="28082" y="4559"/>
                    <a:pt x="25355" y="4640"/>
                    <a:pt x="21936" y="4762"/>
                  </a:cubicBezTo>
                  <a:cubicBezTo>
                    <a:pt x="17256" y="4925"/>
                    <a:pt x="14326" y="6431"/>
                    <a:pt x="12535" y="7896"/>
                  </a:cubicBezTo>
                  <a:cubicBezTo>
                    <a:pt x="10745" y="9402"/>
                    <a:pt x="10094" y="10867"/>
                    <a:pt x="10094" y="10867"/>
                  </a:cubicBezTo>
                  <a:cubicBezTo>
                    <a:pt x="10012" y="11071"/>
                    <a:pt x="10094" y="11274"/>
                    <a:pt x="10256" y="11315"/>
                  </a:cubicBezTo>
                  <a:cubicBezTo>
                    <a:pt x="10311" y="11337"/>
                    <a:pt x="10365" y="11347"/>
                    <a:pt x="10417" y="11347"/>
                  </a:cubicBezTo>
                  <a:cubicBezTo>
                    <a:pt x="10557" y="11347"/>
                    <a:pt x="10674" y="11271"/>
                    <a:pt x="10704" y="11152"/>
                  </a:cubicBezTo>
                  <a:cubicBezTo>
                    <a:pt x="10785" y="11030"/>
                    <a:pt x="11396" y="9646"/>
                    <a:pt x="13105" y="8303"/>
                  </a:cubicBezTo>
                  <a:cubicBezTo>
                    <a:pt x="14814" y="6960"/>
                    <a:pt x="17582" y="5576"/>
                    <a:pt x="21936" y="5454"/>
                  </a:cubicBezTo>
                  <a:cubicBezTo>
                    <a:pt x="26535" y="5292"/>
                    <a:pt x="29872" y="5169"/>
                    <a:pt x="32192" y="4803"/>
                  </a:cubicBezTo>
                  <a:cubicBezTo>
                    <a:pt x="33372" y="4640"/>
                    <a:pt x="34268" y="4356"/>
                    <a:pt x="35000" y="3989"/>
                  </a:cubicBezTo>
                  <a:cubicBezTo>
                    <a:pt x="35692" y="3623"/>
                    <a:pt x="36180" y="3094"/>
                    <a:pt x="36425" y="2402"/>
                  </a:cubicBezTo>
                  <a:cubicBezTo>
                    <a:pt x="36547" y="2199"/>
                    <a:pt x="36587" y="1954"/>
                    <a:pt x="36587" y="1751"/>
                  </a:cubicBezTo>
                  <a:cubicBezTo>
                    <a:pt x="36587" y="1344"/>
                    <a:pt x="36384" y="1018"/>
                    <a:pt x="36140" y="774"/>
                  </a:cubicBezTo>
                  <a:cubicBezTo>
                    <a:pt x="35773" y="408"/>
                    <a:pt x="35244" y="245"/>
                    <a:pt x="34675" y="123"/>
                  </a:cubicBezTo>
                  <a:cubicBezTo>
                    <a:pt x="34146" y="42"/>
                    <a:pt x="33576" y="1"/>
                    <a:pt x="33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35"/>
            <p:cNvSpPr/>
            <p:nvPr/>
          </p:nvSpPr>
          <p:spPr>
            <a:xfrm>
              <a:off x="5292375" y="4676900"/>
              <a:ext cx="262500" cy="176300"/>
            </a:xfrm>
            <a:custGeom>
              <a:avLst/>
              <a:gdLst/>
              <a:ahLst/>
              <a:cxnLst/>
              <a:rect l="l" t="t" r="r" b="b"/>
              <a:pathLst>
                <a:path w="10500" h="7052" extrusionOk="0">
                  <a:moveTo>
                    <a:pt x="6975" y="1"/>
                  </a:moveTo>
                  <a:cubicBezTo>
                    <a:pt x="5952" y="1"/>
                    <a:pt x="4660" y="133"/>
                    <a:pt x="3581" y="662"/>
                  </a:cubicBezTo>
                  <a:cubicBezTo>
                    <a:pt x="2279" y="1354"/>
                    <a:pt x="1058" y="3714"/>
                    <a:pt x="366" y="5342"/>
                  </a:cubicBezTo>
                  <a:cubicBezTo>
                    <a:pt x="0" y="6156"/>
                    <a:pt x="611" y="7052"/>
                    <a:pt x="1506" y="7052"/>
                  </a:cubicBezTo>
                  <a:lnTo>
                    <a:pt x="5535" y="7052"/>
                  </a:lnTo>
                  <a:cubicBezTo>
                    <a:pt x="5861" y="7052"/>
                    <a:pt x="6227" y="6930"/>
                    <a:pt x="6430" y="6645"/>
                  </a:cubicBezTo>
                  <a:lnTo>
                    <a:pt x="10500" y="2087"/>
                  </a:lnTo>
                  <a:cubicBezTo>
                    <a:pt x="10500" y="2087"/>
                    <a:pt x="10337" y="337"/>
                    <a:pt x="8750" y="133"/>
                  </a:cubicBezTo>
                  <a:cubicBezTo>
                    <a:pt x="8750" y="133"/>
                    <a:pt x="7997" y="1"/>
                    <a:pt x="69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35"/>
            <p:cNvSpPr/>
            <p:nvPr/>
          </p:nvSpPr>
          <p:spPr>
            <a:xfrm>
              <a:off x="5442950" y="4707275"/>
              <a:ext cx="72250" cy="119475"/>
            </a:xfrm>
            <a:custGeom>
              <a:avLst/>
              <a:gdLst/>
              <a:ahLst/>
              <a:cxnLst/>
              <a:rect l="l" t="t" r="r" b="b"/>
              <a:pathLst>
                <a:path w="2890" h="4779" extrusionOk="0">
                  <a:moveTo>
                    <a:pt x="2677" y="1"/>
                  </a:moveTo>
                  <a:cubicBezTo>
                    <a:pt x="2651" y="1"/>
                    <a:pt x="2627" y="6"/>
                    <a:pt x="2605" y="17"/>
                  </a:cubicBezTo>
                  <a:cubicBezTo>
                    <a:pt x="244" y="1360"/>
                    <a:pt x="0" y="3435"/>
                    <a:pt x="0" y="4249"/>
                  </a:cubicBezTo>
                  <a:cubicBezTo>
                    <a:pt x="0" y="4494"/>
                    <a:pt x="0" y="4616"/>
                    <a:pt x="0" y="4616"/>
                  </a:cubicBezTo>
                  <a:cubicBezTo>
                    <a:pt x="41" y="4738"/>
                    <a:pt x="122" y="4778"/>
                    <a:pt x="204" y="4778"/>
                  </a:cubicBezTo>
                  <a:cubicBezTo>
                    <a:pt x="285" y="4738"/>
                    <a:pt x="367" y="4656"/>
                    <a:pt x="367" y="4575"/>
                  </a:cubicBezTo>
                  <a:lnTo>
                    <a:pt x="326" y="4494"/>
                  </a:lnTo>
                  <a:cubicBezTo>
                    <a:pt x="326" y="4453"/>
                    <a:pt x="326" y="4372"/>
                    <a:pt x="326" y="4249"/>
                  </a:cubicBezTo>
                  <a:cubicBezTo>
                    <a:pt x="326" y="3476"/>
                    <a:pt x="570" y="1563"/>
                    <a:pt x="2768" y="302"/>
                  </a:cubicBezTo>
                  <a:cubicBezTo>
                    <a:pt x="2849" y="261"/>
                    <a:pt x="2890" y="180"/>
                    <a:pt x="2849" y="98"/>
                  </a:cubicBezTo>
                  <a:cubicBezTo>
                    <a:pt x="2819" y="39"/>
                    <a:pt x="2746" y="1"/>
                    <a:pt x="26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35"/>
            <p:cNvSpPr/>
            <p:nvPr/>
          </p:nvSpPr>
          <p:spPr>
            <a:xfrm>
              <a:off x="3283975" y="4592725"/>
              <a:ext cx="2022650" cy="316425"/>
            </a:xfrm>
            <a:custGeom>
              <a:avLst/>
              <a:gdLst/>
              <a:ahLst/>
              <a:cxnLst/>
              <a:rect l="l" t="t" r="r" b="b"/>
              <a:pathLst>
                <a:path w="80906" h="12657" extrusionOk="0">
                  <a:moveTo>
                    <a:pt x="15831" y="0"/>
                  </a:moveTo>
                  <a:lnTo>
                    <a:pt x="0" y="12657"/>
                  </a:lnTo>
                  <a:lnTo>
                    <a:pt x="65075" y="12657"/>
                  </a:lnTo>
                  <a:lnTo>
                    <a:pt x="809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35"/>
            <p:cNvSpPr/>
            <p:nvPr/>
          </p:nvSpPr>
          <p:spPr>
            <a:xfrm>
              <a:off x="3274800" y="4584575"/>
              <a:ext cx="2041000" cy="332725"/>
            </a:xfrm>
            <a:custGeom>
              <a:avLst/>
              <a:gdLst/>
              <a:ahLst/>
              <a:cxnLst/>
              <a:rect l="l" t="t" r="r" b="b"/>
              <a:pathLst>
                <a:path w="81640" h="13309" extrusionOk="0">
                  <a:moveTo>
                    <a:pt x="80296" y="692"/>
                  </a:moveTo>
                  <a:lnTo>
                    <a:pt x="65340" y="12617"/>
                  </a:lnTo>
                  <a:lnTo>
                    <a:pt x="1344" y="12617"/>
                  </a:lnTo>
                  <a:lnTo>
                    <a:pt x="16320" y="692"/>
                  </a:lnTo>
                  <a:close/>
                  <a:moveTo>
                    <a:pt x="16198" y="1"/>
                  </a:moveTo>
                  <a:cubicBezTo>
                    <a:pt x="16117" y="1"/>
                    <a:pt x="16035" y="41"/>
                    <a:pt x="15995" y="82"/>
                  </a:cubicBezTo>
                  <a:lnTo>
                    <a:pt x="164" y="12698"/>
                  </a:lnTo>
                  <a:cubicBezTo>
                    <a:pt x="42" y="12779"/>
                    <a:pt x="1" y="12942"/>
                    <a:pt x="42" y="13064"/>
                  </a:cubicBezTo>
                  <a:cubicBezTo>
                    <a:pt x="82" y="13227"/>
                    <a:pt x="204" y="13309"/>
                    <a:pt x="367" y="13309"/>
                  </a:cubicBezTo>
                  <a:lnTo>
                    <a:pt x="65442" y="13309"/>
                  </a:lnTo>
                  <a:cubicBezTo>
                    <a:pt x="65523" y="13309"/>
                    <a:pt x="65605" y="13268"/>
                    <a:pt x="65645" y="13227"/>
                  </a:cubicBezTo>
                  <a:lnTo>
                    <a:pt x="81476" y="611"/>
                  </a:lnTo>
                  <a:cubicBezTo>
                    <a:pt x="81598" y="530"/>
                    <a:pt x="81639" y="367"/>
                    <a:pt x="81598" y="245"/>
                  </a:cubicBezTo>
                  <a:cubicBezTo>
                    <a:pt x="81558" y="82"/>
                    <a:pt x="81436" y="1"/>
                    <a:pt x="812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35"/>
            <p:cNvSpPr/>
            <p:nvPr/>
          </p:nvSpPr>
          <p:spPr>
            <a:xfrm>
              <a:off x="4902700" y="4584475"/>
              <a:ext cx="413100" cy="352825"/>
            </a:xfrm>
            <a:custGeom>
              <a:avLst/>
              <a:gdLst/>
              <a:ahLst/>
              <a:cxnLst/>
              <a:rect l="l" t="t" r="r" b="b"/>
              <a:pathLst>
                <a:path w="16524" h="14113" extrusionOk="0">
                  <a:moveTo>
                    <a:pt x="16180" y="1"/>
                  </a:moveTo>
                  <a:cubicBezTo>
                    <a:pt x="16104" y="1"/>
                    <a:pt x="16029" y="36"/>
                    <a:pt x="15953" y="86"/>
                  </a:cubicBezTo>
                  <a:lnTo>
                    <a:pt x="122" y="12702"/>
                  </a:lnTo>
                  <a:cubicBezTo>
                    <a:pt x="41" y="12783"/>
                    <a:pt x="0" y="12865"/>
                    <a:pt x="0" y="12987"/>
                  </a:cubicBezTo>
                  <a:lnTo>
                    <a:pt x="0" y="13760"/>
                  </a:lnTo>
                  <a:cubicBezTo>
                    <a:pt x="0" y="13882"/>
                    <a:pt x="82" y="14004"/>
                    <a:pt x="204" y="14086"/>
                  </a:cubicBezTo>
                  <a:cubicBezTo>
                    <a:pt x="254" y="14103"/>
                    <a:pt x="305" y="14113"/>
                    <a:pt x="352" y="14113"/>
                  </a:cubicBezTo>
                  <a:cubicBezTo>
                    <a:pt x="420" y="14113"/>
                    <a:pt x="482" y="14093"/>
                    <a:pt x="529" y="14045"/>
                  </a:cubicBezTo>
                  <a:lnTo>
                    <a:pt x="16360" y="1388"/>
                  </a:lnTo>
                  <a:cubicBezTo>
                    <a:pt x="16442" y="1348"/>
                    <a:pt x="16523" y="1225"/>
                    <a:pt x="16523" y="1144"/>
                  </a:cubicBezTo>
                  <a:lnTo>
                    <a:pt x="16523" y="330"/>
                  </a:lnTo>
                  <a:cubicBezTo>
                    <a:pt x="16523" y="208"/>
                    <a:pt x="16442" y="86"/>
                    <a:pt x="16320" y="45"/>
                  </a:cubicBezTo>
                  <a:cubicBezTo>
                    <a:pt x="16273" y="14"/>
                    <a:pt x="16226" y="1"/>
                    <a:pt x="161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35"/>
            <p:cNvSpPr/>
            <p:nvPr/>
          </p:nvSpPr>
          <p:spPr>
            <a:xfrm>
              <a:off x="3283975" y="4909125"/>
              <a:ext cx="1626875" cy="19375"/>
            </a:xfrm>
            <a:custGeom>
              <a:avLst/>
              <a:gdLst/>
              <a:ahLst/>
              <a:cxnLst/>
              <a:rect l="l" t="t" r="r" b="b"/>
              <a:pathLst>
                <a:path w="65075" h="775" extrusionOk="0">
                  <a:moveTo>
                    <a:pt x="0" y="1"/>
                  </a:moveTo>
                  <a:lnTo>
                    <a:pt x="0" y="774"/>
                  </a:lnTo>
                  <a:lnTo>
                    <a:pt x="65075" y="774"/>
                  </a:lnTo>
                  <a:lnTo>
                    <a:pt x="650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35"/>
            <p:cNvSpPr/>
            <p:nvPr/>
          </p:nvSpPr>
          <p:spPr>
            <a:xfrm>
              <a:off x="3274800" y="4899975"/>
              <a:ext cx="1645225" cy="37675"/>
            </a:xfrm>
            <a:custGeom>
              <a:avLst/>
              <a:gdLst/>
              <a:ahLst/>
              <a:cxnLst/>
              <a:rect l="l" t="t" r="r" b="b"/>
              <a:pathLst>
                <a:path w="65809" h="1507" extrusionOk="0">
                  <a:moveTo>
                    <a:pt x="65116" y="693"/>
                  </a:moveTo>
                  <a:lnTo>
                    <a:pt x="65116" y="815"/>
                  </a:lnTo>
                  <a:lnTo>
                    <a:pt x="693" y="815"/>
                  </a:lnTo>
                  <a:lnTo>
                    <a:pt x="693" y="693"/>
                  </a:lnTo>
                  <a:close/>
                  <a:moveTo>
                    <a:pt x="367" y="1"/>
                  </a:moveTo>
                  <a:cubicBezTo>
                    <a:pt x="286" y="1"/>
                    <a:pt x="164" y="41"/>
                    <a:pt x="123" y="123"/>
                  </a:cubicBezTo>
                  <a:cubicBezTo>
                    <a:pt x="42" y="163"/>
                    <a:pt x="1" y="286"/>
                    <a:pt x="1" y="367"/>
                  </a:cubicBezTo>
                  <a:lnTo>
                    <a:pt x="1" y="1140"/>
                  </a:lnTo>
                  <a:cubicBezTo>
                    <a:pt x="1" y="1222"/>
                    <a:pt x="42" y="1344"/>
                    <a:pt x="123" y="1384"/>
                  </a:cubicBezTo>
                  <a:cubicBezTo>
                    <a:pt x="164" y="1466"/>
                    <a:pt x="286" y="1506"/>
                    <a:pt x="367" y="1506"/>
                  </a:cubicBezTo>
                  <a:lnTo>
                    <a:pt x="65442" y="1506"/>
                  </a:lnTo>
                  <a:cubicBezTo>
                    <a:pt x="65523" y="1506"/>
                    <a:pt x="65645" y="1466"/>
                    <a:pt x="65686" y="1384"/>
                  </a:cubicBezTo>
                  <a:cubicBezTo>
                    <a:pt x="65767" y="1344"/>
                    <a:pt x="65808" y="1222"/>
                    <a:pt x="65808" y="1140"/>
                  </a:cubicBezTo>
                  <a:lnTo>
                    <a:pt x="65808" y="367"/>
                  </a:lnTo>
                  <a:cubicBezTo>
                    <a:pt x="65808" y="286"/>
                    <a:pt x="65767" y="163"/>
                    <a:pt x="65686" y="123"/>
                  </a:cubicBezTo>
                  <a:cubicBezTo>
                    <a:pt x="65645" y="41"/>
                    <a:pt x="65523" y="1"/>
                    <a:pt x="654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35"/>
            <p:cNvSpPr/>
            <p:nvPr/>
          </p:nvSpPr>
          <p:spPr>
            <a:xfrm>
              <a:off x="3753000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59" y="1710"/>
                  </a:lnTo>
                  <a:lnTo>
                    <a:pt x="1343" y="1710"/>
                  </a:lnTo>
                  <a:lnTo>
                    <a:pt x="2587" y="692"/>
                  </a:lnTo>
                  <a:close/>
                  <a:moveTo>
                    <a:pt x="2442" y="0"/>
                  </a:moveTo>
                  <a:cubicBezTo>
                    <a:pt x="2361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1"/>
                    <a:pt x="367" y="2401"/>
                  </a:cubicBezTo>
                  <a:lnTo>
                    <a:pt x="4681" y="2401"/>
                  </a:lnTo>
                  <a:cubicBezTo>
                    <a:pt x="4721" y="2401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4"/>
                  </a:cubicBezTo>
                  <a:cubicBezTo>
                    <a:pt x="7041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35"/>
            <p:cNvSpPr/>
            <p:nvPr/>
          </p:nvSpPr>
          <p:spPr>
            <a:xfrm>
              <a:off x="3860850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18" y="1710"/>
                  </a:lnTo>
                  <a:lnTo>
                    <a:pt x="1303" y="1710"/>
                  </a:lnTo>
                  <a:lnTo>
                    <a:pt x="2546" y="692"/>
                  </a:lnTo>
                  <a:close/>
                  <a:moveTo>
                    <a:pt x="2442" y="0"/>
                  </a:moveTo>
                  <a:cubicBezTo>
                    <a:pt x="2361" y="0"/>
                    <a:pt x="2279" y="41"/>
                    <a:pt x="2239" y="82"/>
                  </a:cubicBezTo>
                  <a:lnTo>
                    <a:pt x="122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1"/>
                    <a:pt x="367" y="2401"/>
                  </a:cubicBezTo>
                  <a:lnTo>
                    <a:pt x="4640" y="2401"/>
                  </a:lnTo>
                  <a:cubicBezTo>
                    <a:pt x="4721" y="2401"/>
                    <a:pt x="4803" y="2361"/>
                    <a:pt x="4843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41" y="244"/>
                  </a:cubicBezTo>
                  <a:cubicBezTo>
                    <a:pt x="7000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35"/>
            <p:cNvSpPr/>
            <p:nvPr/>
          </p:nvSpPr>
          <p:spPr>
            <a:xfrm>
              <a:off x="3645150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20" y="692"/>
                  </a:moveTo>
                  <a:lnTo>
                    <a:pt x="4559" y="1710"/>
                  </a:lnTo>
                  <a:lnTo>
                    <a:pt x="1344" y="1710"/>
                  </a:lnTo>
                  <a:lnTo>
                    <a:pt x="2587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1" y="2035"/>
                    <a:pt x="41" y="2157"/>
                  </a:cubicBezTo>
                  <a:cubicBezTo>
                    <a:pt x="123" y="2279"/>
                    <a:pt x="245" y="2401"/>
                    <a:pt x="367" y="2401"/>
                  </a:cubicBezTo>
                  <a:lnTo>
                    <a:pt x="4681" y="2401"/>
                  </a:lnTo>
                  <a:cubicBezTo>
                    <a:pt x="4762" y="2401"/>
                    <a:pt x="4844" y="2361"/>
                    <a:pt x="4884" y="2320"/>
                  </a:cubicBezTo>
                  <a:lnTo>
                    <a:pt x="7000" y="611"/>
                  </a:lnTo>
                  <a:cubicBezTo>
                    <a:pt x="7082" y="529"/>
                    <a:pt x="7123" y="367"/>
                    <a:pt x="7082" y="244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35"/>
            <p:cNvSpPr/>
            <p:nvPr/>
          </p:nvSpPr>
          <p:spPr>
            <a:xfrm>
              <a:off x="3698050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45" y="693"/>
                  </a:moveTo>
                  <a:lnTo>
                    <a:pt x="4518" y="1669"/>
                  </a:lnTo>
                  <a:lnTo>
                    <a:pt x="1303" y="1669"/>
                  </a:lnTo>
                  <a:lnTo>
                    <a:pt x="2565" y="693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23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0"/>
                    <a:pt x="488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01" y="82"/>
                    <a:pt x="6879" y="1"/>
                    <a:pt x="67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35"/>
            <p:cNvSpPr/>
            <p:nvPr/>
          </p:nvSpPr>
          <p:spPr>
            <a:xfrm>
              <a:off x="3857800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36" y="1710"/>
                  </a:lnTo>
                  <a:lnTo>
                    <a:pt x="1303" y="1710"/>
                  </a:lnTo>
                  <a:lnTo>
                    <a:pt x="2564" y="692"/>
                  </a:lnTo>
                  <a:close/>
                  <a:moveTo>
                    <a:pt x="2442" y="0"/>
                  </a:moveTo>
                  <a:cubicBezTo>
                    <a:pt x="2361" y="0"/>
                    <a:pt x="2279" y="41"/>
                    <a:pt x="2239" y="82"/>
                  </a:cubicBezTo>
                  <a:lnTo>
                    <a:pt x="122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2"/>
                    <a:pt x="367" y="2402"/>
                  </a:cubicBezTo>
                  <a:lnTo>
                    <a:pt x="4640" y="2402"/>
                  </a:lnTo>
                  <a:cubicBezTo>
                    <a:pt x="4721" y="2402"/>
                    <a:pt x="4803" y="2361"/>
                    <a:pt x="4884" y="2320"/>
                  </a:cubicBezTo>
                  <a:lnTo>
                    <a:pt x="6959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00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35"/>
            <p:cNvSpPr/>
            <p:nvPr/>
          </p:nvSpPr>
          <p:spPr>
            <a:xfrm>
              <a:off x="3749950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05" y="692"/>
                  </a:moveTo>
                  <a:lnTo>
                    <a:pt x="4558" y="1710"/>
                  </a:lnTo>
                  <a:lnTo>
                    <a:pt x="1343" y="1710"/>
                  </a:lnTo>
                  <a:lnTo>
                    <a:pt x="2564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45" y="2402"/>
                    <a:pt x="367" y="2402"/>
                  </a:cubicBezTo>
                  <a:lnTo>
                    <a:pt x="4681" y="2402"/>
                  </a:lnTo>
                  <a:cubicBezTo>
                    <a:pt x="4762" y="2402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35"/>
            <p:cNvSpPr/>
            <p:nvPr/>
          </p:nvSpPr>
          <p:spPr>
            <a:xfrm>
              <a:off x="3967675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20" y="692"/>
                  </a:moveTo>
                  <a:lnTo>
                    <a:pt x="4559" y="1710"/>
                  </a:lnTo>
                  <a:lnTo>
                    <a:pt x="1344" y="1710"/>
                  </a:lnTo>
                  <a:lnTo>
                    <a:pt x="2587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1" y="2035"/>
                    <a:pt x="41" y="2157"/>
                  </a:cubicBezTo>
                  <a:cubicBezTo>
                    <a:pt x="82" y="2279"/>
                    <a:pt x="245" y="2401"/>
                    <a:pt x="367" y="2401"/>
                  </a:cubicBezTo>
                  <a:lnTo>
                    <a:pt x="4681" y="2401"/>
                  </a:lnTo>
                  <a:cubicBezTo>
                    <a:pt x="4762" y="2401"/>
                    <a:pt x="4844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3" y="367"/>
                    <a:pt x="7082" y="244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35"/>
            <p:cNvSpPr/>
            <p:nvPr/>
          </p:nvSpPr>
          <p:spPr>
            <a:xfrm>
              <a:off x="4504875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20" y="692"/>
                  </a:moveTo>
                  <a:lnTo>
                    <a:pt x="4559" y="1710"/>
                  </a:lnTo>
                  <a:lnTo>
                    <a:pt x="1344" y="1710"/>
                  </a:lnTo>
                  <a:lnTo>
                    <a:pt x="2587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1" y="2035"/>
                    <a:pt x="41" y="2157"/>
                  </a:cubicBezTo>
                  <a:cubicBezTo>
                    <a:pt x="123" y="2279"/>
                    <a:pt x="245" y="2401"/>
                    <a:pt x="367" y="2401"/>
                  </a:cubicBezTo>
                  <a:lnTo>
                    <a:pt x="4681" y="2401"/>
                  </a:lnTo>
                  <a:cubicBezTo>
                    <a:pt x="4762" y="2401"/>
                    <a:pt x="4844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3" y="367"/>
                    <a:pt x="7082" y="244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35"/>
            <p:cNvSpPr/>
            <p:nvPr/>
          </p:nvSpPr>
          <p:spPr>
            <a:xfrm>
              <a:off x="3964625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20" y="692"/>
                  </a:moveTo>
                  <a:lnTo>
                    <a:pt x="4577" y="1710"/>
                  </a:lnTo>
                  <a:lnTo>
                    <a:pt x="1343" y="1710"/>
                  </a:lnTo>
                  <a:lnTo>
                    <a:pt x="2605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7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123" y="2279"/>
                    <a:pt x="245" y="2402"/>
                    <a:pt x="367" y="2402"/>
                  </a:cubicBezTo>
                  <a:lnTo>
                    <a:pt x="4681" y="2402"/>
                  </a:lnTo>
                  <a:cubicBezTo>
                    <a:pt x="4762" y="2402"/>
                    <a:pt x="4843" y="2361"/>
                    <a:pt x="4884" y="2320"/>
                  </a:cubicBezTo>
                  <a:lnTo>
                    <a:pt x="7000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35"/>
            <p:cNvSpPr/>
            <p:nvPr/>
          </p:nvSpPr>
          <p:spPr>
            <a:xfrm>
              <a:off x="4075525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18" y="1710"/>
                  </a:lnTo>
                  <a:lnTo>
                    <a:pt x="1303" y="1710"/>
                  </a:lnTo>
                  <a:lnTo>
                    <a:pt x="2546" y="692"/>
                  </a:lnTo>
                  <a:close/>
                  <a:moveTo>
                    <a:pt x="2442" y="0"/>
                  </a:moveTo>
                  <a:cubicBezTo>
                    <a:pt x="2361" y="0"/>
                    <a:pt x="2279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1"/>
                    <a:pt x="367" y="2401"/>
                  </a:cubicBezTo>
                  <a:lnTo>
                    <a:pt x="4640" y="2401"/>
                  </a:lnTo>
                  <a:cubicBezTo>
                    <a:pt x="4721" y="2401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4"/>
                  </a:cubicBezTo>
                  <a:cubicBezTo>
                    <a:pt x="7000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35"/>
            <p:cNvSpPr/>
            <p:nvPr/>
          </p:nvSpPr>
          <p:spPr>
            <a:xfrm>
              <a:off x="4719550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20" y="692"/>
                  </a:moveTo>
                  <a:lnTo>
                    <a:pt x="4559" y="1710"/>
                  </a:lnTo>
                  <a:lnTo>
                    <a:pt x="1359" y="1710"/>
                  </a:lnTo>
                  <a:lnTo>
                    <a:pt x="2605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80" y="82"/>
                  </a:cubicBezTo>
                  <a:lnTo>
                    <a:pt x="163" y="1791"/>
                  </a:lnTo>
                  <a:cubicBezTo>
                    <a:pt x="41" y="1872"/>
                    <a:pt x="1" y="2035"/>
                    <a:pt x="82" y="2157"/>
                  </a:cubicBezTo>
                  <a:cubicBezTo>
                    <a:pt x="123" y="2279"/>
                    <a:pt x="245" y="2401"/>
                    <a:pt x="367" y="2401"/>
                  </a:cubicBezTo>
                  <a:lnTo>
                    <a:pt x="4681" y="2401"/>
                  </a:lnTo>
                  <a:cubicBezTo>
                    <a:pt x="4762" y="2401"/>
                    <a:pt x="4844" y="2361"/>
                    <a:pt x="4884" y="2320"/>
                  </a:cubicBezTo>
                  <a:lnTo>
                    <a:pt x="7001" y="611"/>
                  </a:lnTo>
                  <a:cubicBezTo>
                    <a:pt x="7082" y="529"/>
                    <a:pt x="7123" y="367"/>
                    <a:pt x="7082" y="244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35"/>
            <p:cNvSpPr/>
            <p:nvPr/>
          </p:nvSpPr>
          <p:spPr>
            <a:xfrm>
              <a:off x="4772450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59" y="1669"/>
                  </a:lnTo>
                  <a:lnTo>
                    <a:pt x="1338" y="1669"/>
                  </a:lnTo>
                  <a:lnTo>
                    <a:pt x="2565" y="693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0"/>
                    <a:pt x="4885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2" y="82"/>
                    <a:pt x="687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35"/>
            <p:cNvSpPr/>
            <p:nvPr/>
          </p:nvSpPr>
          <p:spPr>
            <a:xfrm>
              <a:off x="4612725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59" y="1710"/>
                  </a:lnTo>
                  <a:lnTo>
                    <a:pt x="1303" y="1710"/>
                  </a:lnTo>
                  <a:lnTo>
                    <a:pt x="2546" y="692"/>
                  </a:lnTo>
                  <a:close/>
                  <a:moveTo>
                    <a:pt x="2442" y="0"/>
                  </a:moveTo>
                  <a:cubicBezTo>
                    <a:pt x="2361" y="0"/>
                    <a:pt x="228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1" y="2035"/>
                    <a:pt x="41" y="2157"/>
                  </a:cubicBezTo>
                  <a:cubicBezTo>
                    <a:pt x="82" y="2279"/>
                    <a:pt x="204" y="2401"/>
                    <a:pt x="367" y="2401"/>
                  </a:cubicBezTo>
                  <a:lnTo>
                    <a:pt x="4640" y="2401"/>
                  </a:lnTo>
                  <a:cubicBezTo>
                    <a:pt x="4721" y="2401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4"/>
                  </a:cubicBezTo>
                  <a:cubicBezTo>
                    <a:pt x="7041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35"/>
            <p:cNvSpPr/>
            <p:nvPr/>
          </p:nvSpPr>
          <p:spPr>
            <a:xfrm>
              <a:off x="4398050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18" y="1710"/>
                  </a:lnTo>
                  <a:lnTo>
                    <a:pt x="1303" y="1710"/>
                  </a:lnTo>
                  <a:lnTo>
                    <a:pt x="2546" y="692"/>
                  </a:lnTo>
                  <a:close/>
                  <a:moveTo>
                    <a:pt x="2442" y="0"/>
                  </a:moveTo>
                  <a:cubicBezTo>
                    <a:pt x="2361" y="0"/>
                    <a:pt x="2279" y="41"/>
                    <a:pt x="2239" y="82"/>
                  </a:cubicBezTo>
                  <a:lnTo>
                    <a:pt x="12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1"/>
                    <a:pt x="367" y="2401"/>
                  </a:cubicBezTo>
                  <a:lnTo>
                    <a:pt x="4640" y="2401"/>
                  </a:lnTo>
                  <a:cubicBezTo>
                    <a:pt x="4721" y="2401"/>
                    <a:pt x="4803" y="2361"/>
                    <a:pt x="4843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41" y="244"/>
                  </a:cubicBezTo>
                  <a:cubicBezTo>
                    <a:pt x="7000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35"/>
            <p:cNvSpPr/>
            <p:nvPr/>
          </p:nvSpPr>
          <p:spPr>
            <a:xfrm>
              <a:off x="4182350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20" y="692"/>
                  </a:moveTo>
                  <a:lnTo>
                    <a:pt x="4559" y="1710"/>
                  </a:lnTo>
                  <a:lnTo>
                    <a:pt x="1344" y="1710"/>
                  </a:lnTo>
                  <a:lnTo>
                    <a:pt x="2587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80" y="82"/>
                  </a:cubicBezTo>
                  <a:lnTo>
                    <a:pt x="163" y="1791"/>
                  </a:lnTo>
                  <a:cubicBezTo>
                    <a:pt x="41" y="1872"/>
                    <a:pt x="1" y="2035"/>
                    <a:pt x="82" y="2157"/>
                  </a:cubicBezTo>
                  <a:cubicBezTo>
                    <a:pt x="123" y="2279"/>
                    <a:pt x="245" y="2401"/>
                    <a:pt x="367" y="2401"/>
                  </a:cubicBezTo>
                  <a:lnTo>
                    <a:pt x="4681" y="2401"/>
                  </a:lnTo>
                  <a:cubicBezTo>
                    <a:pt x="4762" y="2401"/>
                    <a:pt x="4844" y="2361"/>
                    <a:pt x="4884" y="2320"/>
                  </a:cubicBezTo>
                  <a:lnTo>
                    <a:pt x="7001" y="611"/>
                  </a:lnTo>
                  <a:cubicBezTo>
                    <a:pt x="7082" y="529"/>
                    <a:pt x="7123" y="367"/>
                    <a:pt x="7082" y="244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35"/>
            <p:cNvSpPr/>
            <p:nvPr/>
          </p:nvSpPr>
          <p:spPr>
            <a:xfrm>
              <a:off x="4290200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80" y="692"/>
                  </a:moveTo>
                  <a:lnTo>
                    <a:pt x="4559" y="1710"/>
                  </a:lnTo>
                  <a:lnTo>
                    <a:pt x="1344" y="1710"/>
                  </a:lnTo>
                  <a:lnTo>
                    <a:pt x="2587" y="692"/>
                  </a:lnTo>
                  <a:close/>
                  <a:moveTo>
                    <a:pt x="2442" y="0"/>
                  </a:moveTo>
                  <a:cubicBezTo>
                    <a:pt x="2402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1" y="2035"/>
                    <a:pt x="41" y="2157"/>
                  </a:cubicBezTo>
                  <a:cubicBezTo>
                    <a:pt x="82" y="2279"/>
                    <a:pt x="204" y="2401"/>
                    <a:pt x="367" y="2401"/>
                  </a:cubicBezTo>
                  <a:lnTo>
                    <a:pt x="4681" y="2401"/>
                  </a:lnTo>
                  <a:cubicBezTo>
                    <a:pt x="4762" y="2401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3" y="367"/>
                    <a:pt x="7082" y="244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35"/>
            <p:cNvSpPr/>
            <p:nvPr/>
          </p:nvSpPr>
          <p:spPr>
            <a:xfrm>
              <a:off x="4395000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36" y="1710"/>
                  </a:lnTo>
                  <a:lnTo>
                    <a:pt x="1303" y="1710"/>
                  </a:lnTo>
                  <a:lnTo>
                    <a:pt x="2564" y="692"/>
                  </a:lnTo>
                  <a:close/>
                  <a:moveTo>
                    <a:pt x="2442" y="0"/>
                  </a:moveTo>
                  <a:cubicBezTo>
                    <a:pt x="2361" y="0"/>
                    <a:pt x="2279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2"/>
                    <a:pt x="367" y="2402"/>
                  </a:cubicBezTo>
                  <a:lnTo>
                    <a:pt x="4640" y="2402"/>
                  </a:lnTo>
                  <a:cubicBezTo>
                    <a:pt x="4721" y="2402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41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35"/>
            <p:cNvSpPr/>
            <p:nvPr/>
          </p:nvSpPr>
          <p:spPr>
            <a:xfrm>
              <a:off x="4557775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18" y="1669"/>
                  </a:lnTo>
                  <a:lnTo>
                    <a:pt x="1303" y="1669"/>
                  </a:lnTo>
                  <a:lnTo>
                    <a:pt x="2543" y="693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23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0"/>
                    <a:pt x="484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41" y="204"/>
                  </a:cubicBezTo>
                  <a:cubicBezTo>
                    <a:pt x="7001" y="82"/>
                    <a:pt x="687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35"/>
            <p:cNvSpPr/>
            <p:nvPr/>
          </p:nvSpPr>
          <p:spPr>
            <a:xfrm>
              <a:off x="4342100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820" y="693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3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79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81" y="2117"/>
                  </a:cubicBezTo>
                  <a:cubicBezTo>
                    <a:pt x="122" y="2280"/>
                    <a:pt x="244" y="2361"/>
                    <a:pt x="366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7000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35"/>
            <p:cNvSpPr/>
            <p:nvPr/>
          </p:nvSpPr>
          <p:spPr>
            <a:xfrm>
              <a:off x="4127400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821" y="693"/>
                  </a:moveTo>
                  <a:lnTo>
                    <a:pt x="4559" y="1669"/>
                  </a:lnTo>
                  <a:lnTo>
                    <a:pt x="1344" y="1669"/>
                  </a:lnTo>
                  <a:lnTo>
                    <a:pt x="2584" y="693"/>
                  </a:lnTo>
                  <a:close/>
                  <a:moveTo>
                    <a:pt x="2484" y="1"/>
                  </a:moveTo>
                  <a:cubicBezTo>
                    <a:pt x="2402" y="1"/>
                    <a:pt x="2321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45" y="2361"/>
                    <a:pt x="367" y="2361"/>
                  </a:cubicBezTo>
                  <a:lnTo>
                    <a:pt x="4681" y="2361"/>
                  </a:lnTo>
                  <a:cubicBezTo>
                    <a:pt x="4763" y="2361"/>
                    <a:pt x="4844" y="2320"/>
                    <a:pt x="4885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2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35"/>
            <p:cNvSpPr/>
            <p:nvPr/>
          </p:nvSpPr>
          <p:spPr>
            <a:xfrm>
              <a:off x="4449925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59" y="1669"/>
                  </a:lnTo>
                  <a:lnTo>
                    <a:pt x="1344" y="1669"/>
                  </a:lnTo>
                  <a:lnTo>
                    <a:pt x="2584" y="693"/>
                  </a:lnTo>
                  <a:close/>
                  <a:moveTo>
                    <a:pt x="2443" y="1"/>
                  </a:moveTo>
                  <a:cubicBezTo>
                    <a:pt x="2402" y="1"/>
                    <a:pt x="2321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81" y="2361"/>
                  </a:lnTo>
                  <a:cubicBezTo>
                    <a:pt x="4763" y="2361"/>
                    <a:pt x="4803" y="2320"/>
                    <a:pt x="4885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2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35"/>
            <p:cNvSpPr/>
            <p:nvPr/>
          </p:nvSpPr>
          <p:spPr>
            <a:xfrm>
              <a:off x="4072475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36" y="1710"/>
                  </a:lnTo>
                  <a:lnTo>
                    <a:pt x="1343" y="1710"/>
                  </a:lnTo>
                  <a:lnTo>
                    <a:pt x="2564" y="692"/>
                  </a:lnTo>
                  <a:close/>
                  <a:moveTo>
                    <a:pt x="2442" y="0"/>
                  </a:moveTo>
                  <a:cubicBezTo>
                    <a:pt x="2361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2"/>
                    <a:pt x="367" y="2402"/>
                  </a:cubicBezTo>
                  <a:lnTo>
                    <a:pt x="4681" y="2402"/>
                  </a:lnTo>
                  <a:cubicBezTo>
                    <a:pt x="4721" y="2402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41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35"/>
            <p:cNvSpPr/>
            <p:nvPr/>
          </p:nvSpPr>
          <p:spPr>
            <a:xfrm>
              <a:off x="3804900" y="4721925"/>
              <a:ext cx="178050" cy="59050"/>
            </a:xfrm>
            <a:custGeom>
              <a:avLst/>
              <a:gdLst/>
              <a:ahLst/>
              <a:cxnLst/>
              <a:rect l="l" t="t" r="r" b="b"/>
              <a:pathLst>
                <a:path w="7122" h="2362" extrusionOk="0">
                  <a:moveTo>
                    <a:pt x="5820" y="693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3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38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122" y="2280"/>
                    <a:pt x="244" y="2361"/>
                    <a:pt x="366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7000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35"/>
            <p:cNvSpPr/>
            <p:nvPr/>
          </p:nvSpPr>
          <p:spPr>
            <a:xfrm>
              <a:off x="4020575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18" y="1669"/>
                  </a:lnTo>
                  <a:lnTo>
                    <a:pt x="1303" y="1669"/>
                  </a:lnTo>
                  <a:lnTo>
                    <a:pt x="2543" y="693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23" y="1751"/>
                  </a:lnTo>
                  <a:cubicBezTo>
                    <a:pt x="41" y="1832"/>
                    <a:pt x="1" y="1995"/>
                    <a:pt x="41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0"/>
                    <a:pt x="484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41" y="204"/>
                  </a:cubicBezTo>
                  <a:cubicBezTo>
                    <a:pt x="7001" y="82"/>
                    <a:pt x="6879" y="1"/>
                    <a:pt x="67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35"/>
            <p:cNvSpPr/>
            <p:nvPr/>
          </p:nvSpPr>
          <p:spPr>
            <a:xfrm>
              <a:off x="3912725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59" y="1669"/>
                  </a:lnTo>
                  <a:lnTo>
                    <a:pt x="1344" y="1669"/>
                  </a:lnTo>
                  <a:lnTo>
                    <a:pt x="2584" y="693"/>
                  </a:lnTo>
                  <a:close/>
                  <a:moveTo>
                    <a:pt x="2443" y="1"/>
                  </a:moveTo>
                  <a:cubicBezTo>
                    <a:pt x="2361" y="1"/>
                    <a:pt x="2321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81" y="2361"/>
                  </a:lnTo>
                  <a:cubicBezTo>
                    <a:pt x="4722" y="2361"/>
                    <a:pt x="4803" y="2320"/>
                    <a:pt x="4885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2" y="82"/>
                    <a:pt x="6879" y="1"/>
                    <a:pt x="67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35"/>
            <p:cNvSpPr/>
            <p:nvPr/>
          </p:nvSpPr>
          <p:spPr>
            <a:xfrm>
              <a:off x="4235250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18" y="1669"/>
                  </a:lnTo>
                  <a:lnTo>
                    <a:pt x="1303" y="1669"/>
                  </a:lnTo>
                  <a:lnTo>
                    <a:pt x="2543" y="693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0"/>
                    <a:pt x="4885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01" y="82"/>
                    <a:pt x="687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35"/>
            <p:cNvSpPr/>
            <p:nvPr/>
          </p:nvSpPr>
          <p:spPr>
            <a:xfrm>
              <a:off x="4287150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20" y="692"/>
                  </a:moveTo>
                  <a:lnTo>
                    <a:pt x="4577" y="1710"/>
                  </a:lnTo>
                  <a:lnTo>
                    <a:pt x="1343" y="1710"/>
                  </a:lnTo>
                  <a:lnTo>
                    <a:pt x="2605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123" y="2279"/>
                    <a:pt x="245" y="2402"/>
                    <a:pt x="367" y="2402"/>
                  </a:cubicBezTo>
                  <a:lnTo>
                    <a:pt x="4681" y="2402"/>
                  </a:lnTo>
                  <a:cubicBezTo>
                    <a:pt x="4762" y="2402"/>
                    <a:pt x="484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35"/>
            <p:cNvSpPr/>
            <p:nvPr/>
          </p:nvSpPr>
          <p:spPr>
            <a:xfrm>
              <a:off x="4824350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20" y="692"/>
                  </a:moveTo>
                  <a:lnTo>
                    <a:pt x="4559" y="1710"/>
                  </a:lnTo>
                  <a:lnTo>
                    <a:pt x="1333" y="1710"/>
                  </a:lnTo>
                  <a:lnTo>
                    <a:pt x="2605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123" y="2279"/>
                    <a:pt x="245" y="2402"/>
                    <a:pt x="367" y="2402"/>
                  </a:cubicBezTo>
                  <a:lnTo>
                    <a:pt x="4681" y="2402"/>
                  </a:lnTo>
                  <a:cubicBezTo>
                    <a:pt x="4762" y="2402"/>
                    <a:pt x="484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35"/>
            <p:cNvSpPr/>
            <p:nvPr/>
          </p:nvSpPr>
          <p:spPr>
            <a:xfrm>
              <a:off x="4180325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36" y="1710"/>
                  </a:lnTo>
                  <a:lnTo>
                    <a:pt x="1303" y="1710"/>
                  </a:lnTo>
                  <a:lnTo>
                    <a:pt x="2564" y="692"/>
                  </a:lnTo>
                  <a:close/>
                  <a:moveTo>
                    <a:pt x="2442" y="0"/>
                  </a:moveTo>
                  <a:cubicBezTo>
                    <a:pt x="2361" y="0"/>
                    <a:pt x="2279" y="41"/>
                    <a:pt x="2239" y="82"/>
                  </a:cubicBezTo>
                  <a:lnTo>
                    <a:pt x="122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2"/>
                    <a:pt x="367" y="2402"/>
                  </a:cubicBezTo>
                  <a:lnTo>
                    <a:pt x="4640" y="2402"/>
                  </a:lnTo>
                  <a:cubicBezTo>
                    <a:pt x="4721" y="2402"/>
                    <a:pt x="4802" y="2361"/>
                    <a:pt x="4843" y="2320"/>
                  </a:cubicBezTo>
                  <a:lnTo>
                    <a:pt x="6959" y="611"/>
                  </a:lnTo>
                  <a:cubicBezTo>
                    <a:pt x="7082" y="529"/>
                    <a:pt x="7122" y="367"/>
                    <a:pt x="7041" y="245"/>
                  </a:cubicBezTo>
                  <a:cubicBezTo>
                    <a:pt x="7000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35"/>
            <p:cNvSpPr/>
            <p:nvPr/>
          </p:nvSpPr>
          <p:spPr>
            <a:xfrm>
              <a:off x="4609675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36" y="1710"/>
                  </a:lnTo>
                  <a:lnTo>
                    <a:pt x="1343" y="1710"/>
                  </a:lnTo>
                  <a:lnTo>
                    <a:pt x="2564" y="692"/>
                  </a:lnTo>
                  <a:close/>
                  <a:moveTo>
                    <a:pt x="2442" y="0"/>
                  </a:moveTo>
                  <a:cubicBezTo>
                    <a:pt x="2402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2"/>
                    <a:pt x="367" y="2402"/>
                  </a:cubicBezTo>
                  <a:lnTo>
                    <a:pt x="4681" y="2402"/>
                  </a:lnTo>
                  <a:cubicBezTo>
                    <a:pt x="4762" y="2402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35"/>
            <p:cNvSpPr/>
            <p:nvPr/>
          </p:nvSpPr>
          <p:spPr>
            <a:xfrm>
              <a:off x="4717525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36" y="1710"/>
                  </a:lnTo>
                  <a:lnTo>
                    <a:pt x="1303" y="1710"/>
                  </a:lnTo>
                  <a:lnTo>
                    <a:pt x="2564" y="692"/>
                  </a:lnTo>
                  <a:close/>
                  <a:moveTo>
                    <a:pt x="2442" y="0"/>
                  </a:moveTo>
                  <a:cubicBezTo>
                    <a:pt x="2361" y="0"/>
                    <a:pt x="2279" y="41"/>
                    <a:pt x="2239" y="82"/>
                  </a:cubicBezTo>
                  <a:lnTo>
                    <a:pt x="122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2"/>
                    <a:pt x="367" y="2402"/>
                  </a:cubicBezTo>
                  <a:lnTo>
                    <a:pt x="4640" y="2402"/>
                  </a:lnTo>
                  <a:cubicBezTo>
                    <a:pt x="4721" y="2402"/>
                    <a:pt x="4803" y="2361"/>
                    <a:pt x="4843" y="2320"/>
                  </a:cubicBezTo>
                  <a:lnTo>
                    <a:pt x="6959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00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35"/>
            <p:cNvSpPr/>
            <p:nvPr/>
          </p:nvSpPr>
          <p:spPr>
            <a:xfrm>
              <a:off x="4664625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820" y="693"/>
                  </a:moveTo>
                  <a:lnTo>
                    <a:pt x="4558" y="1669"/>
                  </a:lnTo>
                  <a:lnTo>
                    <a:pt x="1352" y="1669"/>
                  </a:lnTo>
                  <a:lnTo>
                    <a:pt x="2605" y="693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38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122" y="2280"/>
                    <a:pt x="244" y="2361"/>
                    <a:pt x="366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6959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35"/>
            <p:cNvSpPr/>
            <p:nvPr/>
          </p:nvSpPr>
          <p:spPr>
            <a:xfrm>
              <a:off x="4501825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20" y="692"/>
                  </a:moveTo>
                  <a:lnTo>
                    <a:pt x="4577" y="1710"/>
                  </a:lnTo>
                  <a:lnTo>
                    <a:pt x="1344" y="1710"/>
                  </a:lnTo>
                  <a:lnTo>
                    <a:pt x="2605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80" y="82"/>
                  </a:cubicBezTo>
                  <a:lnTo>
                    <a:pt x="163" y="1791"/>
                  </a:lnTo>
                  <a:cubicBezTo>
                    <a:pt x="41" y="1872"/>
                    <a:pt x="1" y="2035"/>
                    <a:pt x="82" y="2157"/>
                  </a:cubicBezTo>
                  <a:cubicBezTo>
                    <a:pt x="123" y="2279"/>
                    <a:pt x="245" y="2402"/>
                    <a:pt x="367" y="2402"/>
                  </a:cubicBezTo>
                  <a:lnTo>
                    <a:pt x="4681" y="2402"/>
                  </a:lnTo>
                  <a:cubicBezTo>
                    <a:pt x="4762" y="2402"/>
                    <a:pt x="4843" y="2361"/>
                    <a:pt x="4884" y="2320"/>
                  </a:cubicBezTo>
                  <a:lnTo>
                    <a:pt x="7000" y="611"/>
                  </a:lnTo>
                  <a:cubicBezTo>
                    <a:pt x="7082" y="529"/>
                    <a:pt x="7123" y="367"/>
                    <a:pt x="7082" y="245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35"/>
            <p:cNvSpPr/>
            <p:nvPr/>
          </p:nvSpPr>
          <p:spPr>
            <a:xfrm>
              <a:off x="4238300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780" y="692"/>
                  </a:moveTo>
                  <a:lnTo>
                    <a:pt x="4518" y="1669"/>
                  </a:lnTo>
                  <a:lnTo>
                    <a:pt x="1303" y="1669"/>
                  </a:lnTo>
                  <a:lnTo>
                    <a:pt x="2543" y="692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23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0"/>
                    <a:pt x="484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42" y="204"/>
                  </a:cubicBezTo>
                  <a:cubicBezTo>
                    <a:pt x="7001" y="82"/>
                    <a:pt x="687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35"/>
            <p:cNvSpPr/>
            <p:nvPr/>
          </p:nvSpPr>
          <p:spPr>
            <a:xfrm>
              <a:off x="4345150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820" y="692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2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39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122" y="2280"/>
                    <a:pt x="244" y="2361"/>
                    <a:pt x="366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6959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35"/>
            <p:cNvSpPr/>
            <p:nvPr/>
          </p:nvSpPr>
          <p:spPr>
            <a:xfrm>
              <a:off x="4130475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779" y="692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2"/>
                  </a:lnTo>
                  <a:close/>
                  <a:moveTo>
                    <a:pt x="2442" y="1"/>
                  </a:moveTo>
                  <a:cubicBezTo>
                    <a:pt x="2401" y="1"/>
                    <a:pt x="2320" y="41"/>
                    <a:pt x="2238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81" y="2280"/>
                    <a:pt x="204" y="2361"/>
                    <a:pt x="366" y="2361"/>
                  </a:cubicBezTo>
                  <a:lnTo>
                    <a:pt x="4680" y="2361"/>
                  </a:lnTo>
                  <a:cubicBezTo>
                    <a:pt x="4721" y="2361"/>
                    <a:pt x="4802" y="2320"/>
                    <a:pt x="4884" y="2280"/>
                  </a:cubicBezTo>
                  <a:lnTo>
                    <a:pt x="6959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35"/>
            <p:cNvSpPr/>
            <p:nvPr/>
          </p:nvSpPr>
          <p:spPr>
            <a:xfrm>
              <a:off x="4453000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779" y="692"/>
                  </a:moveTo>
                  <a:lnTo>
                    <a:pt x="4517" y="1669"/>
                  </a:lnTo>
                  <a:lnTo>
                    <a:pt x="1302" y="1669"/>
                  </a:lnTo>
                  <a:lnTo>
                    <a:pt x="2542" y="692"/>
                  </a:lnTo>
                  <a:close/>
                  <a:moveTo>
                    <a:pt x="2442" y="1"/>
                  </a:moveTo>
                  <a:cubicBezTo>
                    <a:pt x="2360" y="1"/>
                    <a:pt x="2279" y="41"/>
                    <a:pt x="2238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81" y="2280"/>
                    <a:pt x="204" y="2361"/>
                    <a:pt x="366" y="2361"/>
                  </a:cubicBezTo>
                  <a:lnTo>
                    <a:pt x="4640" y="2361"/>
                  </a:lnTo>
                  <a:cubicBezTo>
                    <a:pt x="4721" y="2361"/>
                    <a:pt x="4802" y="2320"/>
                    <a:pt x="4884" y="2280"/>
                  </a:cubicBezTo>
                  <a:lnTo>
                    <a:pt x="6959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878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35"/>
            <p:cNvSpPr/>
            <p:nvPr/>
          </p:nvSpPr>
          <p:spPr>
            <a:xfrm>
              <a:off x="4022625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820" y="692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2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79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82" y="2117"/>
                  </a:cubicBezTo>
                  <a:cubicBezTo>
                    <a:pt x="122" y="2280"/>
                    <a:pt x="244" y="2361"/>
                    <a:pt x="366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7000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35"/>
            <p:cNvSpPr/>
            <p:nvPr/>
          </p:nvSpPr>
          <p:spPr>
            <a:xfrm>
              <a:off x="3915800" y="4806375"/>
              <a:ext cx="178050" cy="59025"/>
            </a:xfrm>
            <a:custGeom>
              <a:avLst/>
              <a:gdLst/>
              <a:ahLst/>
              <a:cxnLst/>
              <a:rect l="l" t="t" r="r" b="b"/>
              <a:pathLst>
                <a:path w="7122" h="2361" extrusionOk="0">
                  <a:moveTo>
                    <a:pt x="5779" y="692"/>
                  </a:moveTo>
                  <a:lnTo>
                    <a:pt x="4517" y="1669"/>
                  </a:lnTo>
                  <a:lnTo>
                    <a:pt x="1302" y="1669"/>
                  </a:lnTo>
                  <a:lnTo>
                    <a:pt x="2542" y="692"/>
                  </a:lnTo>
                  <a:close/>
                  <a:moveTo>
                    <a:pt x="2442" y="1"/>
                  </a:moveTo>
                  <a:cubicBezTo>
                    <a:pt x="2360" y="1"/>
                    <a:pt x="2279" y="41"/>
                    <a:pt x="2238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81" y="2280"/>
                    <a:pt x="203" y="2361"/>
                    <a:pt x="366" y="2361"/>
                  </a:cubicBezTo>
                  <a:lnTo>
                    <a:pt x="4639" y="2361"/>
                  </a:lnTo>
                  <a:cubicBezTo>
                    <a:pt x="4721" y="2361"/>
                    <a:pt x="4802" y="2320"/>
                    <a:pt x="4884" y="2280"/>
                  </a:cubicBezTo>
                  <a:lnTo>
                    <a:pt x="6959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00" y="82"/>
                    <a:pt x="6878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35"/>
            <p:cNvSpPr/>
            <p:nvPr/>
          </p:nvSpPr>
          <p:spPr>
            <a:xfrm>
              <a:off x="4559825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820" y="692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2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79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82" y="2117"/>
                  </a:cubicBezTo>
                  <a:cubicBezTo>
                    <a:pt x="122" y="2280"/>
                    <a:pt x="244" y="2361"/>
                    <a:pt x="367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7000" y="611"/>
                  </a:lnTo>
                  <a:cubicBezTo>
                    <a:pt x="7082" y="489"/>
                    <a:pt x="7122" y="367"/>
                    <a:pt x="7082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35"/>
            <p:cNvSpPr/>
            <p:nvPr/>
          </p:nvSpPr>
          <p:spPr>
            <a:xfrm>
              <a:off x="3700100" y="4806375"/>
              <a:ext cx="179075" cy="59025"/>
            </a:xfrm>
            <a:custGeom>
              <a:avLst/>
              <a:gdLst/>
              <a:ahLst/>
              <a:cxnLst/>
              <a:rect l="l" t="t" r="r" b="b"/>
              <a:pathLst>
                <a:path w="7163" h="2361" extrusionOk="0">
                  <a:moveTo>
                    <a:pt x="5820" y="692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2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79" y="82"/>
                  </a:cubicBezTo>
                  <a:lnTo>
                    <a:pt x="163" y="1751"/>
                  </a:lnTo>
                  <a:cubicBezTo>
                    <a:pt x="82" y="1832"/>
                    <a:pt x="0" y="1995"/>
                    <a:pt x="82" y="2117"/>
                  </a:cubicBezTo>
                  <a:cubicBezTo>
                    <a:pt x="122" y="2280"/>
                    <a:pt x="244" y="2361"/>
                    <a:pt x="407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7000" y="611"/>
                  </a:lnTo>
                  <a:cubicBezTo>
                    <a:pt x="7122" y="489"/>
                    <a:pt x="7163" y="367"/>
                    <a:pt x="7082" y="204"/>
                  </a:cubicBezTo>
                  <a:cubicBezTo>
                    <a:pt x="7041" y="82"/>
                    <a:pt x="6919" y="1"/>
                    <a:pt x="67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35"/>
            <p:cNvSpPr/>
            <p:nvPr/>
          </p:nvSpPr>
          <p:spPr>
            <a:xfrm>
              <a:off x="3807950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820" y="692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2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38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82" y="2280"/>
                    <a:pt x="244" y="2361"/>
                    <a:pt x="366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6959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35"/>
            <p:cNvSpPr/>
            <p:nvPr/>
          </p:nvSpPr>
          <p:spPr>
            <a:xfrm>
              <a:off x="4879300" y="4721925"/>
              <a:ext cx="179075" cy="59050"/>
            </a:xfrm>
            <a:custGeom>
              <a:avLst/>
              <a:gdLst/>
              <a:ahLst/>
              <a:cxnLst/>
              <a:rect l="l" t="t" r="r" b="b"/>
              <a:pathLst>
                <a:path w="7163" h="2362" extrusionOk="0">
                  <a:moveTo>
                    <a:pt x="5820" y="693"/>
                  </a:moveTo>
                  <a:lnTo>
                    <a:pt x="4558" y="1669"/>
                  </a:lnTo>
                  <a:lnTo>
                    <a:pt x="1378" y="1669"/>
                  </a:lnTo>
                  <a:lnTo>
                    <a:pt x="2605" y="693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79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82" y="2117"/>
                  </a:cubicBezTo>
                  <a:cubicBezTo>
                    <a:pt x="122" y="2280"/>
                    <a:pt x="244" y="2361"/>
                    <a:pt x="366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7000" y="611"/>
                  </a:lnTo>
                  <a:cubicBezTo>
                    <a:pt x="7081" y="489"/>
                    <a:pt x="7163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35"/>
            <p:cNvSpPr/>
            <p:nvPr/>
          </p:nvSpPr>
          <p:spPr>
            <a:xfrm>
              <a:off x="4984075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821" y="693"/>
                  </a:moveTo>
                  <a:lnTo>
                    <a:pt x="4559" y="1669"/>
                  </a:lnTo>
                  <a:lnTo>
                    <a:pt x="1344" y="1669"/>
                  </a:lnTo>
                  <a:lnTo>
                    <a:pt x="2584" y="693"/>
                  </a:lnTo>
                  <a:close/>
                  <a:moveTo>
                    <a:pt x="2483" y="1"/>
                  </a:moveTo>
                  <a:cubicBezTo>
                    <a:pt x="2402" y="1"/>
                    <a:pt x="2321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123" y="2280"/>
                    <a:pt x="245" y="2361"/>
                    <a:pt x="367" y="2361"/>
                  </a:cubicBezTo>
                  <a:lnTo>
                    <a:pt x="4681" y="2361"/>
                  </a:lnTo>
                  <a:cubicBezTo>
                    <a:pt x="4762" y="2361"/>
                    <a:pt x="4844" y="2321"/>
                    <a:pt x="4885" y="2280"/>
                  </a:cubicBezTo>
                  <a:lnTo>
                    <a:pt x="7001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2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35"/>
            <p:cNvSpPr/>
            <p:nvPr/>
          </p:nvSpPr>
          <p:spPr>
            <a:xfrm>
              <a:off x="4932200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58" y="1710"/>
                  </a:lnTo>
                  <a:lnTo>
                    <a:pt x="1318" y="1710"/>
                  </a:lnTo>
                  <a:lnTo>
                    <a:pt x="2564" y="692"/>
                  </a:lnTo>
                  <a:close/>
                  <a:moveTo>
                    <a:pt x="2442" y="0"/>
                  </a:moveTo>
                  <a:cubicBezTo>
                    <a:pt x="2361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2"/>
                    <a:pt x="367" y="2402"/>
                  </a:cubicBezTo>
                  <a:lnTo>
                    <a:pt x="4640" y="2402"/>
                  </a:lnTo>
                  <a:cubicBezTo>
                    <a:pt x="4721" y="2402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41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35"/>
            <p:cNvSpPr/>
            <p:nvPr/>
          </p:nvSpPr>
          <p:spPr>
            <a:xfrm>
              <a:off x="3593275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779" y="692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2"/>
                  </a:lnTo>
                  <a:close/>
                  <a:moveTo>
                    <a:pt x="2442" y="1"/>
                  </a:moveTo>
                  <a:cubicBezTo>
                    <a:pt x="2360" y="1"/>
                    <a:pt x="2320" y="41"/>
                    <a:pt x="2238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81" y="2280"/>
                    <a:pt x="204" y="2361"/>
                    <a:pt x="366" y="2361"/>
                  </a:cubicBezTo>
                  <a:lnTo>
                    <a:pt x="4680" y="2361"/>
                  </a:lnTo>
                  <a:cubicBezTo>
                    <a:pt x="4721" y="2361"/>
                    <a:pt x="4802" y="2320"/>
                    <a:pt x="4884" y="2280"/>
                  </a:cubicBezTo>
                  <a:lnTo>
                    <a:pt x="6959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878" y="1"/>
                    <a:pt x="6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35"/>
            <p:cNvSpPr/>
            <p:nvPr/>
          </p:nvSpPr>
          <p:spPr>
            <a:xfrm>
              <a:off x="4667675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779" y="692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2"/>
                  </a:lnTo>
                  <a:close/>
                  <a:moveTo>
                    <a:pt x="2442" y="1"/>
                  </a:moveTo>
                  <a:cubicBezTo>
                    <a:pt x="2401" y="1"/>
                    <a:pt x="2320" y="41"/>
                    <a:pt x="2238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82" y="2280"/>
                    <a:pt x="244" y="2361"/>
                    <a:pt x="366" y="2361"/>
                  </a:cubicBezTo>
                  <a:lnTo>
                    <a:pt x="4680" y="2361"/>
                  </a:lnTo>
                  <a:cubicBezTo>
                    <a:pt x="4762" y="2361"/>
                    <a:pt x="4802" y="2320"/>
                    <a:pt x="4884" y="2280"/>
                  </a:cubicBezTo>
                  <a:lnTo>
                    <a:pt x="6959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35"/>
            <p:cNvSpPr/>
            <p:nvPr/>
          </p:nvSpPr>
          <p:spPr>
            <a:xfrm>
              <a:off x="4775525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779" y="692"/>
                  </a:moveTo>
                  <a:lnTo>
                    <a:pt x="4517" y="1669"/>
                  </a:lnTo>
                  <a:lnTo>
                    <a:pt x="1337" y="1669"/>
                  </a:lnTo>
                  <a:lnTo>
                    <a:pt x="2564" y="692"/>
                  </a:lnTo>
                  <a:close/>
                  <a:moveTo>
                    <a:pt x="2442" y="1"/>
                  </a:moveTo>
                  <a:cubicBezTo>
                    <a:pt x="2360" y="1"/>
                    <a:pt x="2279" y="41"/>
                    <a:pt x="2238" y="82"/>
                  </a:cubicBezTo>
                  <a:lnTo>
                    <a:pt x="122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81" y="2280"/>
                    <a:pt x="204" y="2361"/>
                    <a:pt x="366" y="2361"/>
                  </a:cubicBezTo>
                  <a:lnTo>
                    <a:pt x="4639" y="2361"/>
                  </a:lnTo>
                  <a:cubicBezTo>
                    <a:pt x="4721" y="2361"/>
                    <a:pt x="4802" y="2320"/>
                    <a:pt x="4884" y="2280"/>
                  </a:cubicBezTo>
                  <a:lnTo>
                    <a:pt x="6959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00" y="82"/>
                    <a:pt x="6878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35"/>
            <p:cNvSpPr/>
            <p:nvPr/>
          </p:nvSpPr>
          <p:spPr>
            <a:xfrm>
              <a:off x="4827400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80" y="692"/>
                  </a:moveTo>
                  <a:lnTo>
                    <a:pt x="4559" y="1710"/>
                  </a:lnTo>
                  <a:lnTo>
                    <a:pt x="1318" y="1710"/>
                  </a:lnTo>
                  <a:lnTo>
                    <a:pt x="2564" y="692"/>
                  </a:lnTo>
                  <a:close/>
                  <a:moveTo>
                    <a:pt x="2442" y="0"/>
                  </a:moveTo>
                  <a:cubicBezTo>
                    <a:pt x="2402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1" y="2035"/>
                    <a:pt x="41" y="2157"/>
                  </a:cubicBezTo>
                  <a:cubicBezTo>
                    <a:pt x="82" y="2279"/>
                    <a:pt x="245" y="2401"/>
                    <a:pt x="367" y="2401"/>
                  </a:cubicBezTo>
                  <a:lnTo>
                    <a:pt x="4681" y="2401"/>
                  </a:lnTo>
                  <a:cubicBezTo>
                    <a:pt x="4762" y="2401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3" y="367"/>
                    <a:pt x="7082" y="244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35"/>
            <p:cNvSpPr/>
            <p:nvPr/>
          </p:nvSpPr>
          <p:spPr>
            <a:xfrm>
              <a:off x="3590200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6" y="693"/>
                  </a:moveTo>
                  <a:lnTo>
                    <a:pt x="4559" y="1669"/>
                  </a:lnTo>
                  <a:lnTo>
                    <a:pt x="1344" y="1669"/>
                  </a:lnTo>
                  <a:lnTo>
                    <a:pt x="2565" y="693"/>
                  </a:lnTo>
                  <a:close/>
                  <a:moveTo>
                    <a:pt x="2483" y="1"/>
                  </a:moveTo>
                  <a:cubicBezTo>
                    <a:pt x="2402" y="1"/>
                    <a:pt x="2321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45" y="2361"/>
                    <a:pt x="367" y="2361"/>
                  </a:cubicBezTo>
                  <a:lnTo>
                    <a:pt x="4681" y="2361"/>
                  </a:lnTo>
                  <a:cubicBezTo>
                    <a:pt x="4762" y="2361"/>
                    <a:pt x="4803" y="2320"/>
                    <a:pt x="4885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2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35"/>
            <p:cNvSpPr/>
            <p:nvPr/>
          </p:nvSpPr>
          <p:spPr>
            <a:xfrm>
              <a:off x="4340050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40" y="1669"/>
                  </a:lnTo>
                  <a:lnTo>
                    <a:pt x="1303" y="1669"/>
                  </a:lnTo>
                  <a:lnTo>
                    <a:pt x="2565" y="693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23" y="1751"/>
                  </a:lnTo>
                  <a:cubicBezTo>
                    <a:pt x="41" y="1832"/>
                    <a:pt x="1" y="1995"/>
                    <a:pt x="41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1"/>
                    <a:pt x="484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41" y="204"/>
                  </a:cubicBezTo>
                  <a:cubicBezTo>
                    <a:pt x="7001" y="82"/>
                    <a:pt x="6878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35"/>
            <p:cNvSpPr/>
            <p:nvPr/>
          </p:nvSpPr>
          <p:spPr>
            <a:xfrm>
              <a:off x="4446875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821" y="693"/>
                  </a:moveTo>
                  <a:lnTo>
                    <a:pt x="4581" y="1669"/>
                  </a:lnTo>
                  <a:lnTo>
                    <a:pt x="1344" y="1669"/>
                  </a:lnTo>
                  <a:lnTo>
                    <a:pt x="2605" y="693"/>
                  </a:lnTo>
                  <a:close/>
                  <a:moveTo>
                    <a:pt x="2483" y="1"/>
                  </a:moveTo>
                  <a:cubicBezTo>
                    <a:pt x="2402" y="1"/>
                    <a:pt x="2321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123" y="2280"/>
                    <a:pt x="245" y="2361"/>
                    <a:pt x="367" y="2361"/>
                  </a:cubicBezTo>
                  <a:lnTo>
                    <a:pt x="4681" y="2361"/>
                  </a:lnTo>
                  <a:cubicBezTo>
                    <a:pt x="4762" y="2361"/>
                    <a:pt x="4844" y="2321"/>
                    <a:pt x="4885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1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35"/>
            <p:cNvSpPr/>
            <p:nvPr/>
          </p:nvSpPr>
          <p:spPr>
            <a:xfrm>
              <a:off x="4232200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40" y="1669"/>
                  </a:lnTo>
                  <a:lnTo>
                    <a:pt x="1344" y="1669"/>
                  </a:lnTo>
                  <a:lnTo>
                    <a:pt x="2565" y="693"/>
                  </a:lnTo>
                  <a:close/>
                  <a:moveTo>
                    <a:pt x="2443" y="1"/>
                  </a:moveTo>
                  <a:cubicBezTo>
                    <a:pt x="2361" y="1"/>
                    <a:pt x="2321" y="41"/>
                    <a:pt x="2239" y="82"/>
                  </a:cubicBezTo>
                  <a:lnTo>
                    <a:pt x="164" y="1751"/>
                  </a:lnTo>
                  <a:cubicBezTo>
                    <a:pt x="41" y="1832"/>
                    <a:pt x="1" y="1995"/>
                    <a:pt x="41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81" y="2361"/>
                  </a:lnTo>
                  <a:cubicBezTo>
                    <a:pt x="4722" y="2361"/>
                    <a:pt x="4803" y="2321"/>
                    <a:pt x="488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1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35"/>
            <p:cNvSpPr/>
            <p:nvPr/>
          </p:nvSpPr>
          <p:spPr>
            <a:xfrm>
              <a:off x="4554725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40" y="1669"/>
                  </a:lnTo>
                  <a:lnTo>
                    <a:pt x="1303" y="1669"/>
                  </a:lnTo>
                  <a:lnTo>
                    <a:pt x="2565" y="693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64" y="1751"/>
                  </a:lnTo>
                  <a:cubicBezTo>
                    <a:pt x="41" y="1832"/>
                    <a:pt x="1" y="1995"/>
                    <a:pt x="41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1"/>
                    <a:pt x="488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1" y="82"/>
                    <a:pt x="687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35"/>
            <p:cNvSpPr/>
            <p:nvPr/>
          </p:nvSpPr>
          <p:spPr>
            <a:xfrm>
              <a:off x="4769400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40" y="1669"/>
                  </a:lnTo>
                  <a:lnTo>
                    <a:pt x="1344" y="1669"/>
                  </a:lnTo>
                  <a:lnTo>
                    <a:pt x="2565" y="693"/>
                  </a:lnTo>
                  <a:close/>
                  <a:moveTo>
                    <a:pt x="2443" y="1"/>
                  </a:moveTo>
                  <a:cubicBezTo>
                    <a:pt x="2402" y="1"/>
                    <a:pt x="2321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45" y="2361"/>
                    <a:pt x="367" y="2361"/>
                  </a:cubicBezTo>
                  <a:lnTo>
                    <a:pt x="4681" y="2361"/>
                  </a:lnTo>
                  <a:cubicBezTo>
                    <a:pt x="4762" y="2361"/>
                    <a:pt x="4803" y="2321"/>
                    <a:pt x="488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1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35"/>
            <p:cNvSpPr/>
            <p:nvPr/>
          </p:nvSpPr>
          <p:spPr>
            <a:xfrm>
              <a:off x="4661550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821" y="693"/>
                  </a:moveTo>
                  <a:lnTo>
                    <a:pt x="4581" y="1669"/>
                  </a:lnTo>
                  <a:lnTo>
                    <a:pt x="1344" y="1669"/>
                  </a:lnTo>
                  <a:lnTo>
                    <a:pt x="2606" y="693"/>
                  </a:lnTo>
                  <a:close/>
                  <a:moveTo>
                    <a:pt x="2483" y="1"/>
                  </a:moveTo>
                  <a:cubicBezTo>
                    <a:pt x="2402" y="1"/>
                    <a:pt x="2321" y="41"/>
                    <a:pt x="2280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82" y="2117"/>
                  </a:cubicBezTo>
                  <a:cubicBezTo>
                    <a:pt x="123" y="2280"/>
                    <a:pt x="245" y="2361"/>
                    <a:pt x="367" y="2361"/>
                  </a:cubicBezTo>
                  <a:lnTo>
                    <a:pt x="4681" y="2361"/>
                  </a:lnTo>
                  <a:cubicBezTo>
                    <a:pt x="4763" y="2361"/>
                    <a:pt x="4844" y="2321"/>
                    <a:pt x="4885" y="2280"/>
                  </a:cubicBezTo>
                  <a:lnTo>
                    <a:pt x="7001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2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35"/>
            <p:cNvSpPr/>
            <p:nvPr/>
          </p:nvSpPr>
          <p:spPr>
            <a:xfrm>
              <a:off x="4124350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821" y="693"/>
                  </a:moveTo>
                  <a:lnTo>
                    <a:pt x="4581" y="1669"/>
                  </a:lnTo>
                  <a:lnTo>
                    <a:pt x="1344" y="1669"/>
                  </a:lnTo>
                  <a:lnTo>
                    <a:pt x="2606" y="693"/>
                  </a:lnTo>
                  <a:close/>
                  <a:moveTo>
                    <a:pt x="2483" y="1"/>
                  </a:moveTo>
                  <a:cubicBezTo>
                    <a:pt x="2402" y="1"/>
                    <a:pt x="2321" y="41"/>
                    <a:pt x="2280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82" y="2117"/>
                  </a:cubicBezTo>
                  <a:cubicBezTo>
                    <a:pt x="123" y="2280"/>
                    <a:pt x="245" y="2361"/>
                    <a:pt x="367" y="2361"/>
                  </a:cubicBezTo>
                  <a:lnTo>
                    <a:pt x="4681" y="2361"/>
                  </a:lnTo>
                  <a:cubicBezTo>
                    <a:pt x="4762" y="2361"/>
                    <a:pt x="4844" y="2321"/>
                    <a:pt x="4885" y="2280"/>
                  </a:cubicBezTo>
                  <a:lnTo>
                    <a:pt x="7001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1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35"/>
            <p:cNvSpPr/>
            <p:nvPr/>
          </p:nvSpPr>
          <p:spPr>
            <a:xfrm>
              <a:off x="3538325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64" y="692"/>
                  </a:moveTo>
                  <a:lnTo>
                    <a:pt x="4518" y="1710"/>
                  </a:lnTo>
                  <a:lnTo>
                    <a:pt x="1303" y="1710"/>
                  </a:lnTo>
                  <a:lnTo>
                    <a:pt x="2564" y="692"/>
                  </a:lnTo>
                  <a:close/>
                  <a:moveTo>
                    <a:pt x="2442" y="0"/>
                  </a:moveTo>
                  <a:cubicBezTo>
                    <a:pt x="2361" y="0"/>
                    <a:pt x="2279" y="41"/>
                    <a:pt x="2239" y="82"/>
                  </a:cubicBezTo>
                  <a:lnTo>
                    <a:pt x="122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1"/>
                    <a:pt x="367" y="2401"/>
                  </a:cubicBezTo>
                  <a:lnTo>
                    <a:pt x="4640" y="2401"/>
                  </a:lnTo>
                  <a:cubicBezTo>
                    <a:pt x="4721" y="2401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4"/>
                  </a:cubicBezTo>
                  <a:cubicBezTo>
                    <a:pt x="7000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35"/>
            <p:cNvSpPr/>
            <p:nvPr/>
          </p:nvSpPr>
          <p:spPr>
            <a:xfrm>
              <a:off x="3642100" y="4679200"/>
              <a:ext cx="179100" cy="60050"/>
            </a:xfrm>
            <a:custGeom>
              <a:avLst/>
              <a:gdLst/>
              <a:ahLst/>
              <a:cxnLst/>
              <a:rect l="l" t="t" r="r" b="b"/>
              <a:pathLst>
                <a:path w="7164" h="2402" extrusionOk="0">
                  <a:moveTo>
                    <a:pt x="5805" y="692"/>
                  </a:moveTo>
                  <a:lnTo>
                    <a:pt x="4559" y="1710"/>
                  </a:lnTo>
                  <a:lnTo>
                    <a:pt x="1343" y="1710"/>
                  </a:lnTo>
                  <a:lnTo>
                    <a:pt x="2605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80" y="82"/>
                  </a:cubicBezTo>
                  <a:lnTo>
                    <a:pt x="163" y="1791"/>
                  </a:lnTo>
                  <a:cubicBezTo>
                    <a:pt x="82" y="1872"/>
                    <a:pt x="0" y="2035"/>
                    <a:pt x="82" y="2157"/>
                  </a:cubicBezTo>
                  <a:cubicBezTo>
                    <a:pt x="123" y="2279"/>
                    <a:pt x="245" y="2402"/>
                    <a:pt x="407" y="2402"/>
                  </a:cubicBezTo>
                  <a:lnTo>
                    <a:pt x="4681" y="2402"/>
                  </a:lnTo>
                  <a:cubicBezTo>
                    <a:pt x="4762" y="2402"/>
                    <a:pt x="4843" y="2361"/>
                    <a:pt x="4884" y="2320"/>
                  </a:cubicBezTo>
                  <a:lnTo>
                    <a:pt x="7000" y="611"/>
                  </a:lnTo>
                  <a:cubicBezTo>
                    <a:pt x="7082" y="529"/>
                    <a:pt x="7163" y="367"/>
                    <a:pt x="7082" y="245"/>
                  </a:cubicBezTo>
                  <a:cubicBezTo>
                    <a:pt x="7041" y="122"/>
                    <a:pt x="6919" y="0"/>
                    <a:pt x="67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35"/>
            <p:cNvSpPr/>
            <p:nvPr/>
          </p:nvSpPr>
          <p:spPr>
            <a:xfrm>
              <a:off x="4877250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40" y="1669"/>
                  </a:lnTo>
                  <a:lnTo>
                    <a:pt x="1303" y="1669"/>
                  </a:lnTo>
                  <a:lnTo>
                    <a:pt x="2565" y="693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23" y="1751"/>
                  </a:lnTo>
                  <a:cubicBezTo>
                    <a:pt x="41" y="1832"/>
                    <a:pt x="1" y="1995"/>
                    <a:pt x="41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1"/>
                    <a:pt x="484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01" y="82"/>
                    <a:pt x="687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35"/>
            <p:cNvSpPr/>
            <p:nvPr/>
          </p:nvSpPr>
          <p:spPr>
            <a:xfrm>
              <a:off x="3485425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820" y="692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2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38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122" y="2280"/>
                    <a:pt x="244" y="2361"/>
                    <a:pt x="366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7000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35"/>
            <p:cNvSpPr/>
            <p:nvPr/>
          </p:nvSpPr>
          <p:spPr>
            <a:xfrm>
              <a:off x="3695000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6" y="693"/>
                  </a:moveTo>
                  <a:lnTo>
                    <a:pt x="4559" y="1669"/>
                  </a:lnTo>
                  <a:lnTo>
                    <a:pt x="1303" y="1669"/>
                  </a:lnTo>
                  <a:lnTo>
                    <a:pt x="2565" y="693"/>
                  </a:lnTo>
                  <a:close/>
                  <a:moveTo>
                    <a:pt x="2443" y="1"/>
                  </a:moveTo>
                  <a:cubicBezTo>
                    <a:pt x="2361" y="1"/>
                    <a:pt x="2320" y="41"/>
                    <a:pt x="2239" y="82"/>
                  </a:cubicBezTo>
                  <a:lnTo>
                    <a:pt x="164" y="1751"/>
                  </a:lnTo>
                  <a:cubicBezTo>
                    <a:pt x="41" y="1832"/>
                    <a:pt x="1" y="1995"/>
                    <a:pt x="41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81" y="2361"/>
                  </a:lnTo>
                  <a:cubicBezTo>
                    <a:pt x="4722" y="2361"/>
                    <a:pt x="4803" y="2321"/>
                    <a:pt x="488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1" y="82"/>
                    <a:pt x="6879" y="1"/>
                    <a:pt x="6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35"/>
            <p:cNvSpPr/>
            <p:nvPr/>
          </p:nvSpPr>
          <p:spPr>
            <a:xfrm>
              <a:off x="3909675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821" y="693"/>
                  </a:moveTo>
                  <a:lnTo>
                    <a:pt x="4581" y="1669"/>
                  </a:lnTo>
                  <a:lnTo>
                    <a:pt x="1344" y="1669"/>
                  </a:lnTo>
                  <a:lnTo>
                    <a:pt x="2565" y="693"/>
                  </a:lnTo>
                  <a:close/>
                  <a:moveTo>
                    <a:pt x="2483" y="1"/>
                  </a:moveTo>
                  <a:cubicBezTo>
                    <a:pt x="2402" y="1"/>
                    <a:pt x="2321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45" y="2361"/>
                    <a:pt x="367" y="2361"/>
                  </a:cubicBezTo>
                  <a:lnTo>
                    <a:pt x="4681" y="2361"/>
                  </a:lnTo>
                  <a:cubicBezTo>
                    <a:pt x="4762" y="2361"/>
                    <a:pt x="4844" y="2321"/>
                    <a:pt x="488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1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35"/>
            <p:cNvSpPr/>
            <p:nvPr/>
          </p:nvSpPr>
          <p:spPr>
            <a:xfrm>
              <a:off x="3801825" y="4637475"/>
              <a:ext cx="179100" cy="59050"/>
            </a:xfrm>
            <a:custGeom>
              <a:avLst/>
              <a:gdLst/>
              <a:ahLst/>
              <a:cxnLst/>
              <a:rect l="l" t="t" r="r" b="b"/>
              <a:pathLst>
                <a:path w="7164" h="2362" extrusionOk="0">
                  <a:moveTo>
                    <a:pt x="5821" y="693"/>
                  </a:moveTo>
                  <a:lnTo>
                    <a:pt x="4581" y="1669"/>
                  </a:lnTo>
                  <a:lnTo>
                    <a:pt x="1344" y="1669"/>
                  </a:lnTo>
                  <a:lnTo>
                    <a:pt x="2606" y="693"/>
                  </a:lnTo>
                  <a:close/>
                  <a:moveTo>
                    <a:pt x="2483" y="1"/>
                  </a:moveTo>
                  <a:cubicBezTo>
                    <a:pt x="2402" y="1"/>
                    <a:pt x="2321" y="41"/>
                    <a:pt x="2280" y="82"/>
                  </a:cubicBezTo>
                  <a:lnTo>
                    <a:pt x="164" y="1751"/>
                  </a:lnTo>
                  <a:cubicBezTo>
                    <a:pt x="82" y="1832"/>
                    <a:pt x="1" y="1995"/>
                    <a:pt x="82" y="2117"/>
                  </a:cubicBezTo>
                  <a:cubicBezTo>
                    <a:pt x="123" y="2280"/>
                    <a:pt x="245" y="2361"/>
                    <a:pt x="408" y="2361"/>
                  </a:cubicBezTo>
                  <a:lnTo>
                    <a:pt x="4681" y="2361"/>
                  </a:lnTo>
                  <a:cubicBezTo>
                    <a:pt x="4762" y="2361"/>
                    <a:pt x="4844" y="2321"/>
                    <a:pt x="4885" y="2280"/>
                  </a:cubicBezTo>
                  <a:lnTo>
                    <a:pt x="7001" y="611"/>
                  </a:lnTo>
                  <a:cubicBezTo>
                    <a:pt x="7123" y="489"/>
                    <a:pt x="7164" y="367"/>
                    <a:pt x="7082" y="204"/>
                  </a:cubicBezTo>
                  <a:cubicBezTo>
                    <a:pt x="7042" y="82"/>
                    <a:pt x="6919" y="1"/>
                    <a:pt x="67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35"/>
            <p:cNvSpPr/>
            <p:nvPr/>
          </p:nvSpPr>
          <p:spPr>
            <a:xfrm>
              <a:off x="4017525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40" y="1669"/>
                  </a:lnTo>
                  <a:lnTo>
                    <a:pt x="1303" y="1669"/>
                  </a:lnTo>
                  <a:lnTo>
                    <a:pt x="2565" y="693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63" y="1751"/>
                  </a:lnTo>
                  <a:cubicBezTo>
                    <a:pt x="41" y="1832"/>
                    <a:pt x="1" y="1995"/>
                    <a:pt x="41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1"/>
                    <a:pt x="488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01" y="82"/>
                    <a:pt x="6879" y="1"/>
                    <a:pt x="6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35"/>
            <p:cNvSpPr/>
            <p:nvPr/>
          </p:nvSpPr>
          <p:spPr>
            <a:xfrm>
              <a:off x="4791800" y="4478775"/>
              <a:ext cx="657275" cy="73275"/>
            </a:xfrm>
            <a:custGeom>
              <a:avLst/>
              <a:gdLst/>
              <a:ahLst/>
              <a:cxnLst/>
              <a:rect l="l" t="t" r="r" b="b"/>
              <a:pathLst>
                <a:path w="26291" h="2931" extrusionOk="0">
                  <a:moveTo>
                    <a:pt x="5087" y="0"/>
                  </a:moveTo>
                  <a:lnTo>
                    <a:pt x="4925" y="41"/>
                  </a:lnTo>
                  <a:lnTo>
                    <a:pt x="326" y="2238"/>
                  </a:lnTo>
                  <a:cubicBezTo>
                    <a:pt x="0" y="2401"/>
                    <a:pt x="122" y="2930"/>
                    <a:pt x="489" y="2930"/>
                  </a:cubicBezTo>
                  <a:lnTo>
                    <a:pt x="22913" y="2930"/>
                  </a:lnTo>
                  <a:cubicBezTo>
                    <a:pt x="22994" y="2930"/>
                    <a:pt x="23075" y="2890"/>
                    <a:pt x="23116" y="2849"/>
                  </a:cubicBezTo>
                  <a:lnTo>
                    <a:pt x="26006" y="651"/>
                  </a:lnTo>
                  <a:cubicBezTo>
                    <a:pt x="26290" y="448"/>
                    <a:pt x="26128" y="0"/>
                    <a:pt x="25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35"/>
            <p:cNvSpPr/>
            <p:nvPr/>
          </p:nvSpPr>
          <p:spPr>
            <a:xfrm>
              <a:off x="4786700" y="4470625"/>
              <a:ext cx="667450" cy="89550"/>
            </a:xfrm>
            <a:custGeom>
              <a:avLst/>
              <a:gdLst/>
              <a:ahLst/>
              <a:cxnLst/>
              <a:rect l="l" t="t" r="r" b="b"/>
              <a:pathLst>
                <a:path w="26698" h="3582" extrusionOk="0">
                  <a:moveTo>
                    <a:pt x="26006" y="652"/>
                  </a:moveTo>
                  <a:lnTo>
                    <a:pt x="26047" y="692"/>
                  </a:lnTo>
                  <a:lnTo>
                    <a:pt x="26006" y="692"/>
                  </a:lnTo>
                  <a:lnTo>
                    <a:pt x="23117" y="2931"/>
                  </a:lnTo>
                  <a:lnTo>
                    <a:pt x="693" y="2931"/>
                  </a:lnTo>
                  <a:lnTo>
                    <a:pt x="652" y="2890"/>
                  </a:lnTo>
                  <a:lnTo>
                    <a:pt x="693" y="2890"/>
                  </a:lnTo>
                  <a:lnTo>
                    <a:pt x="5251" y="692"/>
                  </a:lnTo>
                  <a:lnTo>
                    <a:pt x="5332" y="652"/>
                  </a:lnTo>
                  <a:close/>
                  <a:moveTo>
                    <a:pt x="5210" y="0"/>
                  </a:moveTo>
                  <a:lnTo>
                    <a:pt x="5047" y="41"/>
                  </a:lnTo>
                  <a:lnTo>
                    <a:pt x="5006" y="41"/>
                  </a:lnTo>
                  <a:lnTo>
                    <a:pt x="367" y="2279"/>
                  </a:lnTo>
                  <a:cubicBezTo>
                    <a:pt x="123" y="2402"/>
                    <a:pt x="1" y="2646"/>
                    <a:pt x="1" y="2890"/>
                  </a:cubicBezTo>
                  <a:cubicBezTo>
                    <a:pt x="1" y="3053"/>
                    <a:pt x="41" y="3256"/>
                    <a:pt x="163" y="3378"/>
                  </a:cubicBezTo>
                  <a:cubicBezTo>
                    <a:pt x="286" y="3500"/>
                    <a:pt x="489" y="3582"/>
                    <a:pt x="693" y="3582"/>
                  </a:cubicBezTo>
                  <a:lnTo>
                    <a:pt x="23117" y="3582"/>
                  </a:lnTo>
                  <a:cubicBezTo>
                    <a:pt x="23279" y="3582"/>
                    <a:pt x="23442" y="3541"/>
                    <a:pt x="23524" y="3460"/>
                  </a:cubicBezTo>
                  <a:lnTo>
                    <a:pt x="23564" y="3460"/>
                  </a:lnTo>
                  <a:lnTo>
                    <a:pt x="26454" y="1221"/>
                  </a:lnTo>
                  <a:cubicBezTo>
                    <a:pt x="26617" y="1099"/>
                    <a:pt x="26698" y="896"/>
                    <a:pt x="26698" y="692"/>
                  </a:cubicBezTo>
                  <a:cubicBezTo>
                    <a:pt x="26698" y="489"/>
                    <a:pt x="26657" y="326"/>
                    <a:pt x="26535" y="204"/>
                  </a:cubicBezTo>
                  <a:cubicBezTo>
                    <a:pt x="26413" y="82"/>
                    <a:pt x="26210" y="0"/>
                    <a:pt x="260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35"/>
            <p:cNvSpPr/>
            <p:nvPr/>
          </p:nvSpPr>
          <p:spPr>
            <a:xfrm>
              <a:off x="5097025" y="4128775"/>
              <a:ext cx="102775" cy="392750"/>
            </a:xfrm>
            <a:custGeom>
              <a:avLst/>
              <a:gdLst/>
              <a:ahLst/>
              <a:cxnLst/>
              <a:rect l="l" t="t" r="r" b="b"/>
              <a:pathLst>
                <a:path w="4111" h="15710" extrusionOk="0">
                  <a:moveTo>
                    <a:pt x="0" y="0"/>
                  </a:moveTo>
                  <a:lnTo>
                    <a:pt x="0" y="15709"/>
                  </a:lnTo>
                  <a:lnTo>
                    <a:pt x="4111" y="15709"/>
                  </a:lnTo>
                  <a:lnTo>
                    <a:pt x="41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35"/>
            <p:cNvSpPr/>
            <p:nvPr/>
          </p:nvSpPr>
          <p:spPr>
            <a:xfrm>
              <a:off x="5088875" y="4119600"/>
              <a:ext cx="120075" cy="410050"/>
            </a:xfrm>
            <a:custGeom>
              <a:avLst/>
              <a:gdLst/>
              <a:ahLst/>
              <a:cxnLst/>
              <a:rect l="l" t="t" r="r" b="b"/>
              <a:pathLst>
                <a:path w="4803" h="16402" extrusionOk="0">
                  <a:moveTo>
                    <a:pt x="4111" y="693"/>
                  </a:moveTo>
                  <a:lnTo>
                    <a:pt x="4111" y="15751"/>
                  </a:lnTo>
                  <a:lnTo>
                    <a:pt x="652" y="15751"/>
                  </a:lnTo>
                  <a:lnTo>
                    <a:pt x="652" y="693"/>
                  </a:lnTo>
                  <a:close/>
                  <a:moveTo>
                    <a:pt x="326" y="1"/>
                  </a:moveTo>
                  <a:cubicBezTo>
                    <a:pt x="245" y="1"/>
                    <a:pt x="164" y="42"/>
                    <a:pt x="82" y="123"/>
                  </a:cubicBezTo>
                  <a:cubicBezTo>
                    <a:pt x="41" y="164"/>
                    <a:pt x="1" y="286"/>
                    <a:pt x="1" y="367"/>
                  </a:cubicBezTo>
                  <a:lnTo>
                    <a:pt x="1" y="16076"/>
                  </a:lnTo>
                  <a:cubicBezTo>
                    <a:pt x="1" y="16158"/>
                    <a:pt x="41" y="16239"/>
                    <a:pt x="82" y="16320"/>
                  </a:cubicBezTo>
                  <a:cubicBezTo>
                    <a:pt x="164" y="16361"/>
                    <a:pt x="245" y="16402"/>
                    <a:pt x="326" y="16402"/>
                  </a:cubicBezTo>
                  <a:lnTo>
                    <a:pt x="4437" y="16402"/>
                  </a:lnTo>
                  <a:cubicBezTo>
                    <a:pt x="4559" y="16402"/>
                    <a:pt x="4640" y="16361"/>
                    <a:pt x="4681" y="16320"/>
                  </a:cubicBezTo>
                  <a:cubicBezTo>
                    <a:pt x="4762" y="16239"/>
                    <a:pt x="4803" y="16158"/>
                    <a:pt x="4803" y="16076"/>
                  </a:cubicBezTo>
                  <a:lnTo>
                    <a:pt x="4803" y="367"/>
                  </a:lnTo>
                  <a:cubicBezTo>
                    <a:pt x="4803" y="286"/>
                    <a:pt x="4762" y="164"/>
                    <a:pt x="4681" y="123"/>
                  </a:cubicBezTo>
                  <a:cubicBezTo>
                    <a:pt x="4640" y="42"/>
                    <a:pt x="4559" y="1"/>
                    <a:pt x="44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35"/>
            <p:cNvSpPr/>
            <p:nvPr/>
          </p:nvSpPr>
          <p:spPr>
            <a:xfrm>
              <a:off x="5080750" y="4128775"/>
              <a:ext cx="135325" cy="284900"/>
            </a:xfrm>
            <a:custGeom>
              <a:avLst/>
              <a:gdLst/>
              <a:ahLst/>
              <a:cxnLst/>
              <a:rect l="l" t="t" r="r" b="b"/>
              <a:pathLst>
                <a:path w="5413" h="11396" extrusionOk="0">
                  <a:moveTo>
                    <a:pt x="0" y="0"/>
                  </a:moveTo>
                  <a:lnTo>
                    <a:pt x="0" y="11395"/>
                  </a:lnTo>
                  <a:lnTo>
                    <a:pt x="5413" y="11395"/>
                  </a:lnTo>
                  <a:lnTo>
                    <a:pt x="541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35"/>
            <p:cNvSpPr/>
            <p:nvPr/>
          </p:nvSpPr>
          <p:spPr>
            <a:xfrm>
              <a:off x="5072600" y="4119600"/>
              <a:ext cx="152650" cy="302200"/>
            </a:xfrm>
            <a:custGeom>
              <a:avLst/>
              <a:gdLst/>
              <a:ahLst/>
              <a:cxnLst/>
              <a:rect l="l" t="t" r="r" b="b"/>
              <a:pathLst>
                <a:path w="6106" h="12088" extrusionOk="0">
                  <a:moveTo>
                    <a:pt x="5413" y="693"/>
                  </a:moveTo>
                  <a:lnTo>
                    <a:pt x="5413" y="11437"/>
                  </a:lnTo>
                  <a:lnTo>
                    <a:pt x="652" y="11437"/>
                  </a:lnTo>
                  <a:lnTo>
                    <a:pt x="652" y="693"/>
                  </a:lnTo>
                  <a:close/>
                  <a:moveTo>
                    <a:pt x="326" y="1"/>
                  </a:moveTo>
                  <a:cubicBezTo>
                    <a:pt x="245" y="1"/>
                    <a:pt x="163" y="42"/>
                    <a:pt x="82" y="123"/>
                  </a:cubicBezTo>
                  <a:cubicBezTo>
                    <a:pt x="41" y="164"/>
                    <a:pt x="1" y="286"/>
                    <a:pt x="1" y="367"/>
                  </a:cubicBezTo>
                  <a:lnTo>
                    <a:pt x="1" y="11762"/>
                  </a:lnTo>
                  <a:cubicBezTo>
                    <a:pt x="1" y="11844"/>
                    <a:pt x="41" y="11925"/>
                    <a:pt x="82" y="12007"/>
                  </a:cubicBezTo>
                  <a:cubicBezTo>
                    <a:pt x="163" y="12088"/>
                    <a:pt x="245" y="12088"/>
                    <a:pt x="326" y="12088"/>
                  </a:cubicBezTo>
                  <a:lnTo>
                    <a:pt x="5739" y="12088"/>
                  </a:lnTo>
                  <a:cubicBezTo>
                    <a:pt x="5820" y="12088"/>
                    <a:pt x="5942" y="12088"/>
                    <a:pt x="5983" y="12007"/>
                  </a:cubicBezTo>
                  <a:cubicBezTo>
                    <a:pt x="6064" y="11925"/>
                    <a:pt x="6105" y="11844"/>
                    <a:pt x="6105" y="11762"/>
                  </a:cubicBezTo>
                  <a:lnTo>
                    <a:pt x="6105" y="367"/>
                  </a:lnTo>
                  <a:cubicBezTo>
                    <a:pt x="6105" y="286"/>
                    <a:pt x="6064" y="164"/>
                    <a:pt x="5983" y="123"/>
                  </a:cubicBezTo>
                  <a:cubicBezTo>
                    <a:pt x="5942" y="42"/>
                    <a:pt x="5820" y="1"/>
                    <a:pt x="57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35"/>
            <p:cNvSpPr/>
            <p:nvPr/>
          </p:nvSpPr>
          <p:spPr>
            <a:xfrm>
              <a:off x="4319700" y="2821375"/>
              <a:ext cx="1707275" cy="1335900"/>
            </a:xfrm>
            <a:custGeom>
              <a:avLst/>
              <a:gdLst/>
              <a:ahLst/>
              <a:cxnLst/>
              <a:rect l="l" t="t" r="r" b="b"/>
              <a:pathLst>
                <a:path w="68291" h="53436" extrusionOk="0">
                  <a:moveTo>
                    <a:pt x="1" y="0"/>
                  </a:moveTo>
                  <a:lnTo>
                    <a:pt x="1" y="53436"/>
                  </a:lnTo>
                  <a:lnTo>
                    <a:pt x="68290" y="53436"/>
                  </a:lnTo>
                  <a:lnTo>
                    <a:pt x="6829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35"/>
            <p:cNvSpPr/>
            <p:nvPr/>
          </p:nvSpPr>
          <p:spPr>
            <a:xfrm>
              <a:off x="4310550" y="2813225"/>
              <a:ext cx="1724550" cy="1352200"/>
            </a:xfrm>
            <a:custGeom>
              <a:avLst/>
              <a:gdLst/>
              <a:ahLst/>
              <a:cxnLst/>
              <a:rect l="l" t="t" r="r" b="b"/>
              <a:pathLst>
                <a:path w="68982" h="54088" extrusionOk="0">
                  <a:moveTo>
                    <a:pt x="68290" y="693"/>
                  </a:moveTo>
                  <a:lnTo>
                    <a:pt x="68290" y="53395"/>
                  </a:lnTo>
                  <a:lnTo>
                    <a:pt x="692" y="53395"/>
                  </a:lnTo>
                  <a:lnTo>
                    <a:pt x="692" y="693"/>
                  </a:lnTo>
                  <a:close/>
                  <a:moveTo>
                    <a:pt x="367" y="1"/>
                  </a:moveTo>
                  <a:cubicBezTo>
                    <a:pt x="245" y="1"/>
                    <a:pt x="163" y="41"/>
                    <a:pt x="123" y="82"/>
                  </a:cubicBezTo>
                  <a:cubicBezTo>
                    <a:pt x="41" y="163"/>
                    <a:pt x="0" y="245"/>
                    <a:pt x="0" y="326"/>
                  </a:cubicBezTo>
                  <a:lnTo>
                    <a:pt x="0" y="53762"/>
                  </a:lnTo>
                  <a:cubicBezTo>
                    <a:pt x="0" y="53843"/>
                    <a:pt x="41" y="53924"/>
                    <a:pt x="123" y="54006"/>
                  </a:cubicBezTo>
                  <a:cubicBezTo>
                    <a:pt x="163" y="54047"/>
                    <a:pt x="245" y="54087"/>
                    <a:pt x="367" y="54087"/>
                  </a:cubicBezTo>
                  <a:lnTo>
                    <a:pt x="68656" y="54087"/>
                  </a:lnTo>
                  <a:cubicBezTo>
                    <a:pt x="68738" y="54087"/>
                    <a:pt x="68819" y="54047"/>
                    <a:pt x="68901" y="54006"/>
                  </a:cubicBezTo>
                  <a:cubicBezTo>
                    <a:pt x="68941" y="53924"/>
                    <a:pt x="68982" y="53843"/>
                    <a:pt x="68982" y="53762"/>
                  </a:cubicBezTo>
                  <a:lnTo>
                    <a:pt x="68982" y="326"/>
                  </a:lnTo>
                  <a:cubicBezTo>
                    <a:pt x="68982" y="245"/>
                    <a:pt x="68941" y="163"/>
                    <a:pt x="68901" y="82"/>
                  </a:cubicBezTo>
                  <a:cubicBezTo>
                    <a:pt x="68819" y="41"/>
                    <a:pt x="68738" y="1"/>
                    <a:pt x="686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35"/>
            <p:cNvSpPr/>
            <p:nvPr/>
          </p:nvSpPr>
          <p:spPr>
            <a:xfrm>
              <a:off x="4410250" y="2892600"/>
              <a:ext cx="1525150" cy="1193450"/>
            </a:xfrm>
            <a:custGeom>
              <a:avLst/>
              <a:gdLst/>
              <a:ahLst/>
              <a:cxnLst/>
              <a:rect l="l" t="t" r="r" b="b"/>
              <a:pathLst>
                <a:path w="61006" h="47738" extrusionOk="0">
                  <a:moveTo>
                    <a:pt x="1" y="0"/>
                  </a:moveTo>
                  <a:lnTo>
                    <a:pt x="1" y="47738"/>
                  </a:lnTo>
                  <a:lnTo>
                    <a:pt x="61006" y="47738"/>
                  </a:lnTo>
                  <a:lnTo>
                    <a:pt x="61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35"/>
            <p:cNvSpPr/>
            <p:nvPr/>
          </p:nvSpPr>
          <p:spPr>
            <a:xfrm>
              <a:off x="4402125" y="2884450"/>
              <a:ext cx="1541425" cy="1209750"/>
            </a:xfrm>
            <a:custGeom>
              <a:avLst/>
              <a:gdLst/>
              <a:ahLst/>
              <a:cxnLst/>
              <a:rect l="l" t="t" r="r" b="b"/>
              <a:pathLst>
                <a:path w="61657" h="48390" extrusionOk="0">
                  <a:moveTo>
                    <a:pt x="61005" y="692"/>
                  </a:moveTo>
                  <a:lnTo>
                    <a:pt x="61005" y="47698"/>
                  </a:lnTo>
                  <a:lnTo>
                    <a:pt x="692" y="47698"/>
                  </a:lnTo>
                  <a:lnTo>
                    <a:pt x="692" y="692"/>
                  </a:lnTo>
                  <a:close/>
                  <a:moveTo>
                    <a:pt x="326" y="0"/>
                  </a:moveTo>
                  <a:cubicBezTo>
                    <a:pt x="244" y="0"/>
                    <a:pt x="163" y="41"/>
                    <a:pt x="122" y="123"/>
                  </a:cubicBezTo>
                  <a:cubicBezTo>
                    <a:pt x="41" y="163"/>
                    <a:pt x="0" y="245"/>
                    <a:pt x="0" y="326"/>
                  </a:cubicBezTo>
                  <a:lnTo>
                    <a:pt x="0" y="48064"/>
                  </a:lnTo>
                  <a:cubicBezTo>
                    <a:pt x="0" y="48145"/>
                    <a:pt x="41" y="48227"/>
                    <a:pt x="122" y="48267"/>
                  </a:cubicBezTo>
                  <a:cubicBezTo>
                    <a:pt x="163" y="48349"/>
                    <a:pt x="244" y="48389"/>
                    <a:pt x="326" y="48389"/>
                  </a:cubicBezTo>
                  <a:lnTo>
                    <a:pt x="61331" y="48389"/>
                  </a:lnTo>
                  <a:cubicBezTo>
                    <a:pt x="61412" y="48389"/>
                    <a:pt x="61493" y="48349"/>
                    <a:pt x="61575" y="48267"/>
                  </a:cubicBezTo>
                  <a:cubicBezTo>
                    <a:pt x="61616" y="48227"/>
                    <a:pt x="61656" y="48145"/>
                    <a:pt x="61656" y="48064"/>
                  </a:cubicBezTo>
                  <a:lnTo>
                    <a:pt x="61656" y="326"/>
                  </a:lnTo>
                  <a:cubicBezTo>
                    <a:pt x="61656" y="245"/>
                    <a:pt x="61616" y="163"/>
                    <a:pt x="61575" y="123"/>
                  </a:cubicBezTo>
                  <a:cubicBezTo>
                    <a:pt x="61493" y="41"/>
                    <a:pt x="61412" y="0"/>
                    <a:pt x="613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35"/>
            <p:cNvSpPr/>
            <p:nvPr/>
          </p:nvSpPr>
          <p:spPr>
            <a:xfrm>
              <a:off x="4506925" y="2953625"/>
              <a:ext cx="534150" cy="335775"/>
            </a:xfrm>
            <a:custGeom>
              <a:avLst/>
              <a:gdLst/>
              <a:ahLst/>
              <a:cxnLst/>
              <a:rect l="l" t="t" r="r" b="b"/>
              <a:pathLst>
                <a:path w="21366" h="13431" extrusionOk="0">
                  <a:moveTo>
                    <a:pt x="366" y="82"/>
                  </a:moveTo>
                  <a:cubicBezTo>
                    <a:pt x="163" y="82"/>
                    <a:pt x="0" y="245"/>
                    <a:pt x="0" y="489"/>
                  </a:cubicBezTo>
                  <a:cubicBezTo>
                    <a:pt x="0" y="693"/>
                    <a:pt x="163" y="856"/>
                    <a:pt x="366" y="856"/>
                  </a:cubicBezTo>
                  <a:lnTo>
                    <a:pt x="1953" y="856"/>
                  </a:lnTo>
                  <a:cubicBezTo>
                    <a:pt x="2157" y="856"/>
                    <a:pt x="2320" y="693"/>
                    <a:pt x="2320" y="489"/>
                  </a:cubicBezTo>
                  <a:cubicBezTo>
                    <a:pt x="2320" y="245"/>
                    <a:pt x="2157" y="82"/>
                    <a:pt x="1953" y="82"/>
                  </a:cubicBezTo>
                  <a:close/>
                  <a:moveTo>
                    <a:pt x="3703" y="82"/>
                  </a:moveTo>
                  <a:cubicBezTo>
                    <a:pt x="3500" y="82"/>
                    <a:pt x="3337" y="245"/>
                    <a:pt x="3337" y="489"/>
                  </a:cubicBezTo>
                  <a:cubicBezTo>
                    <a:pt x="3337" y="693"/>
                    <a:pt x="3500" y="856"/>
                    <a:pt x="3703" y="856"/>
                  </a:cubicBezTo>
                  <a:lnTo>
                    <a:pt x="7814" y="856"/>
                  </a:lnTo>
                  <a:cubicBezTo>
                    <a:pt x="8058" y="856"/>
                    <a:pt x="8221" y="693"/>
                    <a:pt x="8221" y="489"/>
                  </a:cubicBezTo>
                  <a:cubicBezTo>
                    <a:pt x="8221" y="245"/>
                    <a:pt x="8058" y="82"/>
                    <a:pt x="7814" y="82"/>
                  </a:cubicBezTo>
                  <a:close/>
                  <a:moveTo>
                    <a:pt x="9605" y="1"/>
                  </a:moveTo>
                  <a:cubicBezTo>
                    <a:pt x="9320" y="1"/>
                    <a:pt x="9157" y="204"/>
                    <a:pt x="9157" y="489"/>
                  </a:cubicBezTo>
                  <a:cubicBezTo>
                    <a:pt x="9157" y="733"/>
                    <a:pt x="9320" y="937"/>
                    <a:pt x="9605" y="937"/>
                  </a:cubicBezTo>
                  <a:cubicBezTo>
                    <a:pt x="9849" y="937"/>
                    <a:pt x="10052" y="733"/>
                    <a:pt x="10052" y="489"/>
                  </a:cubicBezTo>
                  <a:cubicBezTo>
                    <a:pt x="10052" y="204"/>
                    <a:pt x="9849" y="1"/>
                    <a:pt x="9605" y="1"/>
                  </a:cubicBezTo>
                  <a:close/>
                  <a:moveTo>
                    <a:pt x="10948" y="1"/>
                  </a:moveTo>
                  <a:cubicBezTo>
                    <a:pt x="10703" y="1"/>
                    <a:pt x="10500" y="204"/>
                    <a:pt x="10500" y="489"/>
                  </a:cubicBezTo>
                  <a:cubicBezTo>
                    <a:pt x="10500" y="733"/>
                    <a:pt x="10703" y="937"/>
                    <a:pt x="10948" y="937"/>
                  </a:cubicBezTo>
                  <a:cubicBezTo>
                    <a:pt x="11192" y="937"/>
                    <a:pt x="11395" y="733"/>
                    <a:pt x="11395" y="489"/>
                  </a:cubicBezTo>
                  <a:cubicBezTo>
                    <a:pt x="11395" y="204"/>
                    <a:pt x="11192" y="1"/>
                    <a:pt x="10948" y="1"/>
                  </a:cubicBezTo>
                  <a:close/>
                  <a:moveTo>
                    <a:pt x="12291" y="1"/>
                  </a:moveTo>
                  <a:cubicBezTo>
                    <a:pt x="12046" y="1"/>
                    <a:pt x="11843" y="204"/>
                    <a:pt x="11843" y="489"/>
                  </a:cubicBezTo>
                  <a:cubicBezTo>
                    <a:pt x="11843" y="733"/>
                    <a:pt x="12046" y="937"/>
                    <a:pt x="12291" y="937"/>
                  </a:cubicBezTo>
                  <a:cubicBezTo>
                    <a:pt x="12535" y="937"/>
                    <a:pt x="12738" y="733"/>
                    <a:pt x="12738" y="489"/>
                  </a:cubicBezTo>
                  <a:cubicBezTo>
                    <a:pt x="12738" y="204"/>
                    <a:pt x="12535" y="1"/>
                    <a:pt x="12291" y="1"/>
                  </a:cubicBezTo>
                  <a:close/>
                  <a:moveTo>
                    <a:pt x="13634" y="1"/>
                  </a:moveTo>
                  <a:cubicBezTo>
                    <a:pt x="13389" y="1"/>
                    <a:pt x="13186" y="204"/>
                    <a:pt x="13186" y="489"/>
                  </a:cubicBezTo>
                  <a:cubicBezTo>
                    <a:pt x="13186" y="733"/>
                    <a:pt x="13389" y="937"/>
                    <a:pt x="13634" y="937"/>
                  </a:cubicBezTo>
                  <a:cubicBezTo>
                    <a:pt x="13878" y="937"/>
                    <a:pt x="14081" y="733"/>
                    <a:pt x="14081" y="489"/>
                  </a:cubicBezTo>
                  <a:cubicBezTo>
                    <a:pt x="14081" y="204"/>
                    <a:pt x="13878" y="1"/>
                    <a:pt x="13634" y="1"/>
                  </a:cubicBezTo>
                  <a:close/>
                  <a:moveTo>
                    <a:pt x="14977" y="1"/>
                  </a:moveTo>
                  <a:cubicBezTo>
                    <a:pt x="14732" y="1"/>
                    <a:pt x="14529" y="204"/>
                    <a:pt x="14529" y="489"/>
                  </a:cubicBezTo>
                  <a:cubicBezTo>
                    <a:pt x="14529" y="733"/>
                    <a:pt x="14732" y="937"/>
                    <a:pt x="14977" y="937"/>
                  </a:cubicBezTo>
                  <a:cubicBezTo>
                    <a:pt x="15221" y="937"/>
                    <a:pt x="15424" y="733"/>
                    <a:pt x="15424" y="489"/>
                  </a:cubicBezTo>
                  <a:cubicBezTo>
                    <a:pt x="15424" y="204"/>
                    <a:pt x="15221" y="1"/>
                    <a:pt x="14977" y="1"/>
                  </a:cubicBezTo>
                  <a:close/>
                  <a:moveTo>
                    <a:pt x="16320" y="1"/>
                  </a:moveTo>
                  <a:cubicBezTo>
                    <a:pt x="16075" y="1"/>
                    <a:pt x="15872" y="204"/>
                    <a:pt x="15872" y="489"/>
                  </a:cubicBezTo>
                  <a:cubicBezTo>
                    <a:pt x="15872" y="733"/>
                    <a:pt x="16075" y="937"/>
                    <a:pt x="16320" y="937"/>
                  </a:cubicBezTo>
                  <a:cubicBezTo>
                    <a:pt x="16564" y="937"/>
                    <a:pt x="16767" y="733"/>
                    <a:pt x="16767" y="489"/>
                  </a:cubicBezTo>
                  <a:cubicBezTo>
                    <a:pt x="16767" y="204"/>
                    <a:pt x="16564" y="1"/>
                    <a:pt x="16320" y="1"/>
                  </a:cubicBezTo>
                  <a:close/>
                  <a:moveTo>
                    <a:pt x="366" y="1873"/>
                  </a:moveTo>
                  <a:cubicBezTo>
                    <a:pt x="163" y="1873"/>
                    <a:pt x="0" y="2036"/>
                    <a:pt x="0" y="2280"/>
                  </a:cubicBezTo>
                  <a:cubicBezTo>
                    <a:pt x="0" y="2483"/>
                    <a:pt x="163" y="2646"/>
                    <a:pt x="366" y="2646"/>
                  </a:cubicBezTo>
                  <a:lnTo>
                    <a:pt x="1953" y="2646"/>
                  </a:lnTo>
                  <a:cubicBezTo>
                    <a:pt x="2157" y="2646"/>
                    <a:pt x="2320" y="2483"/>
                    <a:pt x="2320" y="2280"/>
                  </a:cubicBezTo>
                  <a:cubicBezTo>
                    <a:pt x="2320" y="2036"/>
                    <a:pt x="2157" y="1873"/>
                    <a:pt x="1953" y="1873"/>
                  </a:cubicBezTo>
                  <a:close/>
                  <a:moveTo>
                    <a:pt x="3703" y="1873"/>
                  </a:moveTo>
                  <a:cubicBezTo>
                    <a:pt x="3500" y="1873"/>
                    <a:pt x="3337" y="2036"/>
                    <a:pt x="3337" y="2280"/>
                  </a:cubicBezTo>
                  <a:cubicBezTo>
                    <a:pt x="3337" y="2483"/>
                    <a:pt x="3500" y="2646"/>
                    <a:pt x="3703" y="2646"/>
                  </a:cubicBezTo>
                  <a:lnTo>
                    <a:pt x="7814" y="2646"/>
                  </a:lnTo>
                  <a:cubicBezTo>
                    <a:pt x="8058" y="2646"/>
                    <a:pt x="8221" y="2483"/>
                    <a:pt x="8221" y="2280"/>
                  </a:cubicBezTo>
                  <a:cubicBezTo>
                    <a:pt x="8221" y="2036"/>
                    <a:pt x="8058" y="1873"/>
                    <a:pt x="7814" y="1873"/>
                  </a:cubicBezTo>
                  <a:close/>
                  <a:moveTo>
                    <a:pt x="366" y="3664"/>
                  </a:moveTo>
                  <a:cubicBezTo>
                    <a:pt x="163" y="3664"/>
                    <a:pt x="0" y="3867"/>
                    <a:pt x="0" y="4071"/>
                  </a:cubicBezTo>
                  <a:cubicBezTo>
                    <a:pt x="0" y="4274"/>
                    <a:pt x="163" y="4437"/>
                    <a:pt x="366" y="4437"/>
                  </a:cubicBezTo>
                  <a:lnTo>
                    <a:pt x="1953" y="4437"/>
                  </a:lnTo>
                  <a:cubicBezTo>
                    <a:pt x="2157" y="4437"/>
                    <a:pt x="2320" y="4274"/>
                    <a:pt x="2320" y="4071"/>
                  </a:cubicBezTo>
                  <a:cubicBezTo>
                    <a:pt x="2320" y="3867"/>
                    <a:pt x="2157" y="3664"/>
                    <a:pt x="1953" y="3664"/>
                  </a:cubicBezTo>
                  <a:close/>
                  <a:moveTo>
                    <a:pt x="3703" y="3664"/>
                  </a:moveTo>
                  <a:cubicBezTo>
                    <a:pt x="3500" y="3664"/>
                    <a:pt x="3337" y="3867"/>
                    <a:pt x="3337" y="4071"/>
                  </a:cubicBezTo>
                  <a:cubicBezTo>
                    <a:pt x="3337" y="4274"/>
                    <a:pt x="3500" y="4437"/>
                    <a:pt x="3703" y="4437"/>
                  </a:cubicBezTo>
                  <a:lnTo>
                    <a:pt x="7814" y="4437"/>
                  </a:lnTo>
                  <a:cubicBezTo>
                    <a:pt x="8058" y="4437"/>
                    <a:pt x="8221" y="4274"/>
                    <a:pt x="8221" y="4071"/>
                  </a:cubicBezTo>
                  <a:cubicBezTo>
                    <a:pt x="8221" y="3867"/>
                    <a:pt x="8058" y="3664"/>
                    <a:pt x="7814" y="3664"/>
                  </a:cubicBezTo>
                  <a:close/>
                  <a:moveTo>
                    <a:pt x="9605" y="3623"/>
                  </a:moveTo>
                  <a:cubicBezTo>
                    <a:pt x="9320" y="3623"/>
                    <a:pt x="9157" y="3826"/>
                    <a:pt x="9157" y="4071"/>
                  </a:cubicBezTo>
                  <a:cubicBezTo>
                    <a:pt x="9157" y="4315"/>
                    <a:pt x="9320" y="4518"/>
                    <a:pt x="9605" y="4518"/>
                  </a:cubicBezTo>
                  <a:cubicBezTo>
                    <a:pt x="9849" y="4518"/>
                    <a:pt x="10052" y="4315"/>
                    <a:pt x="10052" y="4071"/>
                  </a:cubicBezTo>
                  <a:cubicBezTo>
                    <a:pt x="10052" y="3826"/>
                    <a:pt x="9849" y="3623"/>
                    <a:pt x="9605" y="3623"/>
                  </a:cubicBezTo>
                  <a:close/>
                  <a:moveTo>
                    <a:pt x="10948" y="3623"/>
                  </a:moveTo>
                  <a:cubicBezTo>
                    <a:pt x="10703" y="3623"/>
                    <a:pt x="10500" y="3826"/>
                    <a:pt x="10500" y="4071"/>
                  </a:cubicBezTo>
                  <a:cubicBezTo>
                    <a:pt x="10500" y="4315"/>
                    <a:pt x="10703" y="4518"/>
                    <a:pt x="10948" y="4518"/>
                  </a:cubicBezTo>
                  <a:cubicBezTo>
                    <a:pt x="11192" y="4518"/>
                    <a:pt x="11395" y="4315"/>
                    <a:pt x="11395" y="4071"/>
                  </a:cubicBezTo>
                  <a:cubicBezTo>
                    <a:pt x="11395" y="3826"/>
                    <a:pt x="11192" y="3623"/>
                    <a:pt x="10948" y="3623"/>
                  </a:cubicBezTo>
                  <a:close/>
                  <a:moveTo>
                    <a:pt x="12291" y="3623"/>
                  </a:moveTo>
                  <a:cubicBezTo>
                    <a:pt x="12046" y="3623"/>
                    <a:pt x="11843" y="3826"/>
                    <a:pt x="11843" y="4071"/>
                  </a:cubicBezTo>
                  <a:cubicBezTo>
                    <a:pt x="11843" y="4315"/>
                    <a:pt x="12046" y="4518"/>
                    <a:pt x="12291" y="4518"/>
                  </a:cubicBezTo>
                  <a:cubicBezTo>
                    <a:pt x="12535" y="4518"/>
                    <a:pt x="12738" y="4315"/>
                    <a:pt x="12738" y="4071"/>
                  </a:cubicBezTo>
                  <a:cubicBezTo>
                    <a:pt x="12738" y="3826"/>
                    <a:pt x="12535" y="3623"/>
                    <a:pt x="12291" y="3623"/>
                  </a:cubicBezTo>
                  <a:close/>
                  <a:moveTo>
                    <a:pt x="13634" y="3623"/>
                  </a:moveTo>
                  <a:cubicBezTo>
                    <a:pt x="13389" y="3623"/>
                    <a:pt x="13186" y="3826"/>
                    <a:pt x="13186" y="4071"/>
                  </a:cubicBezTo>
                  <a:cubicBezTo>
                    <a:pt x="13186" y="4315"/>
                    <a:pt x="13389" y="4518"/>
                    <a:pt x="13634" y="4518"/>
                  </a:cubicBezTo>
                  <a:cubicBezTo>
                    <a:pt x="13878" y="4518"/>
                    <a:pt x="14081" y="4315"/>
                    <a:pt x="14081" y="4071"/>
                  </a:cubicBezTo>
                  <a:cubicBezTo>
                    <a:pt x="14081" y="3826"/>
                    <a:pt x="13878" y="3623"/>
                    <a:pt x="13634" y="3623"/>
                  </a:cubicBezTo>
                  <a:close/>
                  <a:moveTo>
                    <a:pt x="14977" y="3623"/>
                  </a:moveTo>
                  <a:cubicBezTo>
                    <a:pt x="14732" y="3623"/>
                    <a:pt x="14529" y="3826"/>
                    <a:pt x="14529" y="4071"/>
                  </a:cubicBezTo>
                  <a:cubicBezTo>
                    <a:pt x="14529" y="4315"/>
                    <a:pt x="14732" y="4518"/>
                    <a:pt x="14977" y="4518"/>
                  </a:cubicBezTo>
                  <a:cubicBezTo>
                    <a:pt x="15221" y="4518"/>
                    <a:pt x="15424" y="4315"/>
                    <a:pt x="15424" y="4071"/>
                  </a:cubicBezTo>
                  <a:cubicBezTo>
                    <a:pt x="15424" y="3826"/>
                    <a:pt x="15221" y="3623"/>
                    <a:pt x="14977" y="3623"/>
                  </a:cubicBezTo>
                  <a:close/>
                  <a:moveTo>
                    <a:pt x="16320" y="3623"/>
                  </a:moveTo>
                  <a:cubicBezTo>
                    <a:pt x="16075" y="3623"/>
                    <a:pt x="15872" y="3826"/>
                    <a:pt x="15872" y="4071"/>
                  </a:cubicBezTo>
                  <a:cubicBezTo>
                    <a:pt x="15872" y="4315"/>
                    <a:pt x="16075" y="4518"/>
                    <a:pt x="16320" y="4518"/>
                  </a:cubicBezTo>
                  <a:cubicBezTo>
                    <a:pt x="16564" y="4518"/>
                    <a:pt x="16767" y="4315"/>
                    <a:pt x="16767" y="4071"/>
                  </a:cubicBezTo>
                  <a:cubicBezTo>
                    <a:pt x="16767" y="3826"/>
                    <a:pt x="16564" y="3623"/>
                    <a:pt x="16320" y="3623"/>
                  </a:cubicBezTo>
                  <a:close/>
                  <a:moveTo>
                    <a:pt x="366" y="5454"/>
                  </a:moveTo>
                  <a:cubicBezTo>
                    <a:pt x="163" y="5454"/>
                    <a:pt x="0" y="5658"/>
                    <a:pt x="0" y="5861"/>
                  </a:cubicBezTo>
                  <a:cubicBezTo>
                    <a:pt x="0" y="6065"/>
                    <a:pt x="163" y="6228"/>
                    <a:pt x="366" y="6228"/>
                  </a:cubicBezTo>
                  <a:lnTo>
                    <a:pt x="1953" y="6228"/>
                  </a:lnTo>
                  <a:cubicBezTo>
                    <a:pt x="2157" y="6228"/>
                    <a:pt x="2320" y="6065"/>
                    <a:pt x="2320" y="5861"/>
                  </a:cubicBezTo>
                  <a:cubicBezTo>
                    <a:pt x="2320" y="5658"/>
                    <a:pt x="2157" y="5454"/>
                    <a:pt x="1953" y="5454"/>
                  </a:cubicBezTo>
                  <a:close/>
                  <a:moveTo>
                    <a:pt x="3703" y="5454"/>
                  </a:moveTo>
                  <a:cubicBezTo>
                    <a:pt x="3500" y="5454"/>
                    <a:pt x="3337" y="5658"/>
                    <a:pt x="3337" y="5861"/>
                  </a:cubicBezTo>
                  <a:cubicBezTo>
                    <a:pt x="3337" y="6065"/>
                    <a:pt x="3500" y="6228"/>
                    <a:pt x="3703" y="6228"/>
                  </a:cubicBezTo>
                  <a:lnTo>
                    <a:pt x="7814" y="6228"/>
                  </a:lnTo>
                  <a:cubicBezTo>
                    <a:pt x="8058" y="6228"/>
                    <a:pt x="8221" y="6065"/>
                    <a:pt x="8221" y="5861"/>
                  </a:cubicBezTo>
                  <a:cubicBezTo>
                    <a:pt x="8221" y="5658"/>
                    <a:pt x="8058" y="5454"/>
                    <a:pt x="7814" y="5454"/>
                  </a:cubicBezTo>
                  <a:close/>
                  <a:moveTo>
                    <a:pt x="366" y="7286"/>
                  </a:moveTo>
                  <a:cubicBezTo>
                    <a:pt x="163" y="7286"/>
                    <a:pt x="0" y="7448"/>
                    <a:pt x="0" y="7652"/>
                  </a:cubicBezTo>
                  <a:cubicBezTo>
                    <a:pt x="0" y="7855"/>
                    <a:pt x="163" y="8059"/>
                    <a:pt x="366" y="8059"/>
                  </a:cubicBezTo>
                  <a:lnTo>
                    <a:pt x="1953" y="8059"/>
                  </a:lnTo>
                  <a:cubicBezTo>
                    <a:pt x="2157" y="8059"/>
                    <a:pt x="2320" y="7855"/>
                    <a:pt x="2320" y="7652"/>
                  </a:cubicBezTo>
                  <a:cubicBezTo>
                    <a:pt x="2320" y="7448"/>
                    <a:pt x="2157" y="7286"/>
                    <a:pt x="1953" y="7286"/>
                  </a:cubicBezTo>
                  <a:close/>
                  <a:moveTo>
                    <a:pt x="3703" y="7286"/>
                  </a:moveTo>
                  <a:cubicBezTo>
                    <a:pt x="3500" y="7286"/>
                    <a:pt x="3337" y="7448"/>
                    <a:pt x="3337" y="7652"/>
                  </a:cubicBezTo>
                  <a:cubicBezTo>
                    <a:pt x="3337" y="7855"/>
                    <a:pt x="3500" y="8059"/>
                    <a:pt x="3703" y="8059"/>
                  </a:cubicBezTo>
                  <a:lnTo>
                    <a:pt x="7814" y="8059"/>
                  </a:lnTo>
                  <a:cubicBezTo>
                    <a:pt x="8058" y="8059"/>
                    <a:pt x="8221" y="7855"/>
                    <a:pt x="8221" y="7652"/>
                  </a:cubicBezTo>
                  <a:cubicBezTo>
                    <a:pt x="8221" y="7448"/>
                    <a:pt x="8058" y="7286"/>
                    <a:pt x="7814" y="7286"/>
                  </a:cubicBezTo>
                  <a:close/>
                  <a:moveTo>
                    <a:pt x="14203" y="8791"/>
                  </a:moveTo>
                  <a:cubicBezTo>
                    <a:pt x="13959" y="8791"/>
                    <a:pt x="13756" y="8995"/>
                    <a:pt x="13756" y="9239"/>
                  </a:cubicBezTo>
                  <a:cubicBezTo>
                    <a:pt x="13756" y="9483"/>
                    <a:pt x="13959" y="9687"/>
                    <a:pt x="14203" y="9687"/>
                  </a:cubicBezTo>
                  <a:cubicBezTo>
                    <a:pt x="14447" y="9687"/>
                    <a:pt x="14651" y="9483"/>
                    <a:pt x="14651" y="9239"/>
                  </a:cubicBezTo>
                  <a:cubicBezTo>
                    <a:pt x="14651" y="8995"/>
                    <a:pt x="14447" y="8791"/>
                    <a:pt x="14203" y="8791"/>
                  </a:cubicBezTo>
                  <a:close/>
                  <a:moveTo>
                    <a:pt x="15546" y="8791"/>
                  </a:moveTo>
                  <a:cubicBezTo>
                    <a:pt x="15302" y="8791"/>
                    <a:pt x="15099" y="8995"/>
                    <a:pt x="15099" y="9239"/>
                  </a:cubicBezTo>
                  <a:cubicBezTo>
                    <a:pt x="15099" y="9483"/>
                    <a:pt x="15302" y="9687"/>
                    <a:pt x="15546" y="9687"/>
                  </a:cubicBezTo>
                  <a:cubicBezTo>
                    <a:pt x="15790" y="9687"/>
                    <a:pt x="15994" y="9483"/>
                    <a:pt x="15994" y="9239"/>
                  </a:cubicBezTo>
                  <a:cubicBezTo>
                    <a:pt x="15994" y="8995"/>
                    <a:pt x="15790" y="8791"/>
                    <a:pt x="15546" y="8791"/>
                  </a:cubicBezTo>
                  <a:close/>
                  <a:moveTo>
                    <a:pt x="16889" y="8791"/>
                  </a:moveTo>
                  <a:cubicBezTo>
                    <a:pt x="16645" y="8791"/>
                    <a:pt x="16442" y="8995"/>
                    <a:pt x="16442" y="9239"/>
                  </a:cubicBezTo>
                  <a:cubicBezTo>
                    <a:pt x="16442" y="9483"/>
                    <a:pt x="16645" y="9687"/>
                    <a:pt x="16889" y="9687"/>
                  </a:cubicBezTo>
                  <a:cubicBezTo>
                    <a:pt x="17133" y="9687"/>
                    <a:pt x="17337" y="9483"/>
                    <a:pt x="17337" y="9239"/>
                  </a:cubicBezTo>
                  <a:cubicBezTo>
                    <a:pt x="17337" y="8995"/>
                    <a:pt x="17133" y="8791"/>
                    <a:pt x="16889" y="8791"/>
                  </a:cubicBezTo>
                  <a:close/>
                  <a:moveTo>
                    <a:pt x="18232" y="8791"/>
                  </a:moveTo>
                  <a:cubicBezTo>
                    <a:pt x="17988" y="8791"/>
                    <a:pt x="17785" y="8995"/>
                    <a:pt x="17785" y="9239"/>
                  </a:cubicBezTo>
                  <a:cubicBezTo>
                    <a:pt x="17785" y="9483"/>
                    <a:pt x="17988" y="9687"/>
                    <a:pt x="18232" y="9687"/>
                  </a:cubicBezTo>
                  <a:cubicBezTo>
                    <a:pt x="18476" y="9687"/>
                    <a:pt x="18680" y="9483"/>
                    <a:pt x="18680" y="9239"/>
                  </a:cubicBezTo>
                  <a:cubicBezTo>
                    <a:pt x="18680" y="8995"/>
                    <a:pt x="18476" y="8791"/>
                    <a:pt x="18232" y="8791"/>
                  </a:cubicBezTo>
                  <a:close/>
                  <a:moveTo>
                    <a:pt x="19575" y="8791"/>
                  </a:moveTo>
                  <a:cubicBezTo>
                    <a:pt x="19331" y="8791"/>
                    <a:pt x="19128" y="8995"/>
                    <a:pt x="19128" y="9239"/>
                  </a:cubicBezTo>
                  <a:cubicBezTo>
                    <a:pt x="19128" y="9483"/>
                    <a:pt x="19331" y="9687"/>
                    <a:pt x="19575" y="9687"/>
                  </a:cubicBezTo>
                  <a:cubicBezTo>
                    <a:pt x="19819" y="9687"/>
                    <a:pt x="20023" y="9483"/>
                    <a:pt x="20023" y="9239"/>
                  </a:cubicBezTo>
                  <a:cubicBezTo>
                    <a:pt x="20023" y="8995"/>
                    <a:pt x="19819" y="8791"/>
                    <a:pt x="19575" y="8791"/>
                  </a:cubicBezTo>
                  <a:close/>
                  <a:moveTo>
                    <a:pt x="20918" y="8791"/>
                  </a:moveTo>
                  <a:cubicBezTo>
                    <a:pt x="20674" y="8791"/>
                    <a:pt x="20471" y="8995"/>
                    <a:pt x="20471" y="9239"/>
                  </a:cubicBezTo>
                  <a:cubicBezTo>
                    <a:pt x="20471" y="9483"/>
                    <a:pt x="20674" y="9687"/>
                    <a:pt x="20918" y="9687"/>
                  </a:cubicBezTo>
                  <a:cubicBezTo>
                    <a:pt x="21162" y="9687"/>
                    <a:pt x="21366" y="9483"/>
                    <a:pt x="21366" y="9239"/>
                  </a:cubicBezTo>
                  <a:cubicBezTo>
                    <a:pt x="21366" y="8995"/>
                    <a:pt x="21162" y="8791"/>
                    <a:pt x="20918" y="8791"/>
                  </a:cubicBezTo>
                  <a:close/>
                  <a:moveTo>
                    <a:pt x="366" y="9076"/>
                  </a:moveTo>
                  <a:cubicBezTo>
                    <a:pt x="163" y="9076"/>
                    <a:pt x="0" y="9239"/>
                    <a:pt x="0" y="9443"/>
                  </a:cubicBezTo>
                  <a:cubicBezTo>
                    <a:pt x="0" y="9646"/>
                    <a:pt x="163" y="9850"/>
                    <a:pt x="366" y="9850"/>
                  </a:cubicBezTo>
                  <a:lnTo>
                    <a:pt x="1953" y="9850"/>
                  </a:lnTo>
                  <a:cubicBezTo>
                    <a:pt x="2157" y="9850"/>
                    <a:pt x="2320" y="9646"/>
                    <a:pt x="2320" y="9443"/>
                  </a:cubicBezTo>
                  <a:cubicBezTo>
                    <a:pt x="2320" y="9239"/>
                    <a:pt x="2157" y="9076"/>
                    <a:pt x="1953" y="9076"/>
                  </a:cubicBezTo>
                  <a:close/>
                  <a:moveTo>
                    <a:pt x="8628" y="9076"/>
                  </a:moveTo>
                  <a:cubicBezTo>
                    <a:pt x="8424" y="9076"/>
                    <a:pt x="8262" y="9239"/>
                    <a:pt x="8262" y="9443"/>
                  </a:cubicBezTo>
                  <a:cubicBezTo>
                    <a:pt x="8262" y="9646"/>
                    <a:pt x="8424" y="9850"/>
                    <a:pt x="8628" y="9850"/>
                  </a:cubicBezTo>
                  <a:lnTo>
                    <a:pt x="12779" y="9850"/>
                  </a:lnTo>
                  <a:cubicBezTo>
                    <a:pt x="12982" y="9850"/>
                    <a:pt x="13145" y="9646"/>
                    <a:pt x="13145" y="9443"/>
                  </a:cubicBezTo>
                  <a:cubicBezTo>
                    <a:pt x="13145" y="9239"/>
                    <a:pt x="12982" y="9076"/>
                    <a:pt x="12779" y="9076"/>
                  </a:cubicBezTo>
                  <a:close/>
                  <a:moveTo>
                    <a:pt x="366" y="10867"/>
                  </a:moveTo>
                  <a:cubicBezTo>
                    <a:pt x="163" y="10867"/>
                    <a:pt x="0" y="11030"/>
                    <a:pt x="0" y="11233"/>
                  </a:cubicBezTo>
                  <a:cubicBezTo>
                    <a:pt x="0" y="11478"/>
                    <a:pt x="163" y="11640"/>
                    <a:pt x="366" y="11640"/>
                  </a:cubicBezTo>
                  <a:lnTo>
                    <a:pt x="1953" y="11640"/>
                  </a:lnTo>
                  <a:cubicBezTo>
                    <a:pt x="2157" y="11640"/>
                    <a:pt x="2320" y="11478"/>
                    <a:pt x="2320" y="11233"/>
                  </a:cubicBezTo>
                  <a:cubicBezTo>
                    <a:pt x="2320" y="11030"/>
                    <a:pt x="2157" y="10867"/>
                    <a:pt x="1953" y="10867"/>
                  </a:cubicBezTo>
                  <a:close/>
                  <a:moveTo>
                    <a:pt x="8628" y="10867"/>
                  </a:moveTo>
                  <a:cubicBezTo>
                    <a:pt x="8424" y="10867"/>
                    <a:pt x="8262" y="11030"/>
                    <a:pt x="8262" y="11233"/>
                  </a:cubicBezTo>
                  <a:cubicBezTo>
                    <a:pt x="8262" y="11478"/>
                    <a:pt x="8424" y="11640"/>
                    <a:pt x="8628" y="11640"/>
                  </a:cubicBezTo>
                  <a:lnTo>
                    <a:pt x="12779" y="11640"/>
                  </a:lnTo>
                  <a:cubicBezTo>
                    <a:pt x="12982" y="11640"/>
                    <a:pt x="13145" y="11478"/>
                    <a:pt x="13145" y="11233"/>
                  </a:cubicBezTo>
                  <a:cubicBezTo>
                    <a:pt x="13145" y="11030"/>
                    <a:pt x="12982" y="10867"/>
                    <a:pt x="12779" y="10867"/>
                  </a:cubicBezTo>
                  <a:close/>
                  <a:moveTo>
                    <a:pt x="14203" y="12495"/>
                  </a:moveTo>
                  <a:cubicBezTo>
                    <a:pt x="13959" y="12495"/>
                    <a:pt x="13756" y="12698"/>
                    <a:pt x="13756" y="12943"/>
                  </a:cubicBezTo>
                  <a:cubicBezTo>
                    <a:pt x="13756" y="13187"/>
                    <a:pt x="13959" y="13390"/>
                    <a:pt x="14203" y="13390"/>
                  </a:cubicBezTo>
                  <a:cubicBezTo>
                    <a:pt x="14447" y="13390"/>
                    <a:pt x="14651" y="13187"/>
                    <a:pt x="14651" y="12943"/>
                  </a:cubicBezTo>
                  <a:cubicBezTo>
                    <a:pt x="14651" y="12698"/>
                    <a:pt x="14447" y="12495"/>
                    <a:pt x="14203" y="12495"/>
                  </a:cubicBezTo>
                  <a:close/>
                  <a:moveTo>
                    <a:pt x="15546" y="12495"/>
                  </a:moveTo>
                  <a:cubicBezTo>
                    <a:pt x="15302" y="12495"/>
                    <a:pt x="15099" y="12698"/>
                    <a:pt x="15099" y="12943"/>
                  </a:cubicBezTo>
                  <a:cubicBezTo>
                    <a:pt x="15099" y="13187"/>
                    <a:pt x="15302" y="13390"/>
                    <a:pt x="15546" y="13390"/>
                  </a:cubicBezTo>
                  <a:cubicBezTo>
                    <a:pt x="15790" y="13390"/>
                    <a:pt x="15994" y="13187"/>
                    <a:pt x="15994" y="12943"/>
                  </a:cubicBezTo>
                  <a:cubicBezTo>
                    <a:pt x="15994" y="12698"/>
                    <a:pt x="15790" y="12495"/>
                    <a:pt x="15546" y="12495"/>
                  </a:cubicBezTo>
                  <a:close/>
                  <a:moveTo>
                    <a:pt x="16889" y="12495"/>
                  </a:moveTo>
                  <a:cubicBezTo>
                    <a:pt x="16645" y="12495"/>
                    <a:pt x="16442" y="12698"/>
                    <a:pt x="16442" y="12943"/>
                  </a:cubicBezTo>
                  <a:cubicBezTo>
                    <a:pt x="16442" y="13187"/>
                    <a:pt x="16645" y="13390"/>
                    <a:pt x="16889" y="13390"/>
                  </a:cubicBezTo>
                  <a:cubicBezTo>
                    <a:pt x="17133" y="13390"/>
                    <a:pt x="17337" y="13187"/>
                    <a:pt x="17337" y="12943"/>
                  </a:cubicBezTo>
                  <a:cubicBezTo>
                    <a:pt x="17337" y="12698"/>
                    <a:pt x="17133" y="12495"/>
                    <a:pt x="16889" y="12495"/>
                  </a:cubicBezTo>
                  <a:close/>
                  <a:moveTo>
                    <a:pt x="18232" y="12495"/>
                  </a:moveTo>
                  <a:cubicBezTo>
                    <a:pt x="17988" y="12495"/>
                    <a:pt x="17785" y="12698"/>
                    <a:pt x="17785" y="12943"/>
                  </a:cubicBezTo>
                  <a:cubicBezTo>
                    <a:pt x="17785" y="13187"/>
                    <a:pt x="17988" y="13390"/>
                    <a:pt x="18232" y="13390"/>
                  </a:cubicBezTo>
                  <a:cubicBezTo>
                    <a:pt x="18476" y="13390"/>
                    <a:pt x="18680" y="13187"/>
                    <a:pt x="18680" y="12943"/>
                  </a:cubicBezTo>
                  <a:cubicBezTo>
                    <a:pt x="18680" y="12698"/>
                    <a:pt x="18476" y="12495"/>
                    <a:pt x="18232" y="12495"/>
                  </a:cubicBezTo>
                  <a:close/>
                  <a:moveTo>
                    <a:pt x="19575" y="12495"/>
                  </a:moveTo>
                  <a:cubicBezTo>
                    <a:pt x="19331" y="12495"/>
                    <a:pt x="19128" y="12698"/>
                    <a:pt x="19128" y="12943"/>
                  </a:cubicBezTo>
                  <a:cubicBezTo>
                    <a:pt x="19128" y="13187"/>
                    <a:pt x="19331" y="13390"/>
                    <a:pt x="19575" y="13390"/>
                  </a:cubicBezTo>
                  <a:cubicBezTo>
                    <a:pt x="19819" y="13390"/>
                    <a:pt x="20023" y="13187"/>
                    <a:pt x="20023" y="12943"/>
                  </a:cubicBezTo>
                  <a:cubicBezTo>
                    <a:pt x="20023" y="12698"/>
                    <a:pt x="19819" y="12495"/>
                    <a:pt x="19575" y="12495"/>
                  </a:cubicBezTo>
                  <a:close/>
                  <a:moveTo>
                    <a:pt x="20918" y="12495"/>
                  </a:moveTo>
                  <a:cubicBezTo>
                    <a:pt x="20674" y="12495"/>
                    <a:pt x="20471" y="12698"/>
                    <a:pt x="20471" y="12943"/>
                  </a:cubicBezTo>
                  <a:cubicBezTo>
                    <a:pt x="20471" y="13187"/>
                    <a:pt x="20674" y="13390"/>
                    <a:pt x="20918" y="13390"/>
                  </a:cubicBezTo>
                  <a:cubicBezTo>
                    <a:pt x="21162" y="13390"/>
                    <a:pt x="21366" y="13187"/>
                    <a:pt x="21366" y="12943"/>
                  </a:cubicBezTo>
                  <a:cubicBezTo>
                    <a:pt x="21366" y="12698"/>
                    <a:pt x="21162" y="12495"/>
                    <a:pt x="20918" y="12495"/>
                  </a:cubicBezTo>
                  <a:close/>
                  <a:moveTo>
                    <a:pt x="366" y="12658"/>
                  </a:moveTo>
                  <a:cubicBezTo>
                    <a:pt x="163" y="12658"/>
                    <a:pt x="0" y="12821"/>
                    <a:pt x="0" y="13065"/>
                  </a:cubicBezTo>
                  <a:cubicBezTo>
                    <a:pt x="0" y="13268"/>
                    <a:pt x="163" y="13431"/>
                    <a:pt x="366" y="13431"/>
                  </a:cubicBezTo>
                  <a:lnTo>
                    <a:pt x="1953" y="13431"/>
                  </a:lnTo>
                  <a:cubicBezTo>
                    <a:pt x="2157" y="13431"/>
                    <a:pt x="2320" y="13268"/>
                    <a:pt x="2320" y="13065"/>
                  </a:cubicBezTo>
                  <a:cubicBezTo>
                    <a:pt x="2320" y="12821"/>
                    <a:pt x="2157" y="12658"/>
                    <a:pt x="1953" y="12658"/>
                  </a:cubicBezTo>
                  <a:close/>
                  <a:moveTo>
                    <a:pt x="8628" y="12658"/>
                  </a:moveTo>
                  <a:cubicBezTo>
                    <a:pt x="8424" y="12658"/>
                    <a:pt x="8262" y="12821"/>
                    <a:pt x="8262" y="13065"/>
                  </a:cubicBezTo>
                  <a:cubicBezTo>
                    <a:pt x="8262" y="13268"/>
                    <a:pt x="8424" y="13431"/>
                    <a:pt x="8628" y="13431"/>
                  </a:cubicBezTo>
                  <a:lnTo>
                    <a:pt x="12779" y="13431"/>
                  </a:lnTo>
                  <a:cubicBezTo>
                    <a:pt x="12982" y="13431"/>
                    <a:pt x="13145" y="13268"/>
                    <a:pt x="13145" y="13065"/>
                  </a:cubicBezTo>
                  <a:cubicBezTo>
                    <a:pt x="13145" y="12821"/>
                    <a:pt x="12982" y="12658"/>
                    <a:pt x="12779" y="126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35"/>
            <p:cNvSpPr/>
            <p:nvPr/>
          </p:nvSpPr>
          <p:spPr>
            <a:xfrm>
              <a:off x="4506925" y="3313800"/>
              <a:ext cx="534150" cy="334775"/>
            </a:xfrm>
            <a:custGeom>
              <a:avLst/>
              <a:gdLst/>
              <a:ahLst/>
              <a:cxnLst/>
              <a:rect l="l" t="t" r="r" b="b"/>
              <a:pathLst>
                <a:path w="21366" h="13391" extrusionOk="0">
                  <a:moveTo>
                    <a:pt x="366" y="41"/>
                  </a:moveTo>
                  <a:cubicBezTo>
                    <a:pt x="163" y="41"/>
                    <a:pt x="0" y="204"/>
                    <a:pt x="0" y="448"/>
                  </a:cubicBezTo>
                  <a:cubicBezTo>
                    <a:pt x="0" y="652"/>
                    <a:pt x="163" y="815"/>
                    <a:pt x="366" y="815"/>
                  </a:cubicBezTo>
                  <a:lnTo>
                    <a:pt x="1953" y="815"/>
                  </a:lnTo>
                  <a:cubicBezTo>
                    <a:pt x="2157" y="815"/>
                    <a:pt x="2320" y="652"/>
                    <a:pt x="2320" y="448"/>
                  </a:cubicBezTo>
                  <a:cubicBezTo>
                    <a:pt x="2320" y="204"/>
                    <a:pt x="2157" y="41"/>
                    <a:pt x="1953" y="41"/>
                  </a:cubicBezTo>
                  <a:close/>
                  <a:moveTo>
                    <a:pt x="3703" y="41"/>
                  </a:moveTo>
                  <a:cubicBezTo>
                    <a:pt x="3500" y="41"/>
                    <a:pt x="3337" y="204"/>
                    <a:pt x="3337" y="448"/>
                  </a:cubicBezTo>
                  <a:cubicBezTo>
                    <a:pt x="3337" y="652"/>
                    <a:pt x="3500" y="815"/>
                    <a:pt x="3703" y="815"/>
                  </a:cubicBezTo>
                  <a:lnTo>
                    <a:pt x="7814" y="815"/>
                  </a:lnTo>
                  <a:cubicBezTo>
                    <a:pt x="8058" y="815"/>
                    <a:pt x="8221" y="652"/>
                    <a:pt x="8221" y="448"/>
                  </a:cubicBezTo>
                  <a:cubicBezTo>
                    <a:pt x="8221" y="204"/>
                    <a:pt x="8058" y="41"/>
                    <a:pt x="7814" y="41"/>
                  </a:cubicBezTo>
                  <a:close/>
                  <a:moveTo>
                    <a:pt x="9605" y="1"/>
                  </a:moveTo>
                  <a:cubicBezTo>
                    <a:pt x="9320" y="1"/>
                    <a:pt x="9157" y="204"/>
                    <a:pt x="9157" y="448"/>
                  </a:cubicBezTo>
                  <a:cubicBezTo>
                    <a:pt x="9157" y="693"/>
                    <a:pt x="9320" y="896"/>
                    <a:pt x="9605" y="896"/>
                  </a:cubicBezTo>
                  <a:cubicBezTo>
                    <a:pt x="9849" y="896"/>
                    <a:pt x="10052" y="693"/>
                    <a:pt x="10052" y="448"/>
                  </a:cubicBezTo>
                  <a:cubicBezTo>
                    <a:pt x="10052" y="204"/>
                    <a:pt x="9849" y="1"/>
                    <a:pt x="9605" y="1"/>
                  </a:cubicBezTo>
                  <a:close/>
                  <a:moveTo>
                    <a:pt x="10948" y="1"/>
                  </a:moveTo>
                  <a:cubicBezTo>
                    <a:pt x="10703" y="1"/>
                    <a:pt x="10500" y="204"/>
                    <a:pt x="10500" y="448"/>
                  </a:cubicBezTo>
                  <a:cubicBezTo>
                    <a:pt x="10500" y="693"/>
                    <a:pt x="10703" y="896"/>
                    <a:pt x="10948" y="896"/>
                  </a:cubicBezTo>
                  <a:cubicBezTo>
                    <a:pt x="11192" y="896"/>
                    <a:pt x="11395" y="693"/>
                    <a:pt x="11395" y="448"/>
                  </a:cubicBezTo>
                  <a:cubicBezTo>
                    <a:pt x="11395" y="204"/>
                    <a:pt x="11192" y="1"/>
                    <a:pt x="10948" y="1"/>
                  </a:cubicBezTo>
                  <a:close/>
                  <a:moveTo>
                    <a:pt x="12291" y="1"/>
                  </a:moveTo>
                  <a:cubicBezTo>
                    <a:pt x="12046" y="1"/>
                    <a:pt x="11843" y="204"/>
                    <a:pt x="11843" y="448"/>
                  </a:cubicBezTo>
                  <a:cubicBezTo>
                    <a:pt x="11843" y="693"/>
                    <a:pt x="12046" y="896"/>
                    <a:pt x="12291" y="896"/>
                  </a:cubicBezTo>
                  <a:cubicBezTo>
                    <a:pt x="12535" y="896"/>
                    <a:pt x="12738" y="693"/>
                    <a:pt x="12738" y="448"/>
                  </a:cubicBezTo>
                  <a:cubicBezTo>
                    <a:pt x="12738" y="204"/>
                    <a:pt x="12535" y="1"/>
                    <a:pt x="12291" y="1"/>
                  </a:cubicBezTo>
                  <a:close/>
                  <a:moveTo>
                    <a:pt x="13634" y="1"/>
                  </a:moveTo>
                  <a:cubicBezTo>
                    <a:pt x="13389" y="1"/>
                    <a:pt x="13186" y="204"/>
                    <a:pt x="13186" y="448"/>
                  </a:cubicBezTo>
                  <a:cubicBezTo>
                    <a:pt x="13186" y="693"/>
                    <a:pt x="13389" y="896"/>
                    <a:pt x="13634" y="896"/>
                  </a:cubicBezTo>
                  <a:cubicBezTo>
                    <a:pt x="13878" y="896"/>
                    <a:pt x="14081" y="693"/>
                    <a:pt x="14081" y="448"/>
                  </a:cubicBezTo>
                  <a:cubicBezTo>
                    <a:pt x="14081" y="204"/>
                    <a:pt x="13878" y="1"/>
                    <a:pt x="13634" y="1"/>
                  </a:cubicBezTo>
                  <a:close/>
                  <a:moveTo>
                    <a:pt x="14977" y="1"/>
                  </a:moveTo>
                  <a:cubicBezTo>
                    <a:pt x="14732" y="1"/>
                    <a:pt x="14529" y="204"/>
                    <a:pt x="14529" y="448"/>
                  </a:cubicBezTo>
                  <a:cubicBezTo>
                    <a:pt x="14529" y="693"/>
                    <a:pt x="14732" y="896"/>
                    <a:pt x="14977" y="896"/>
                  </a:cubicBezTo>
                  <a:cubicBezTo>
                    <a:pt x="15221" y="896"/>
                    <a:pt x="15424" y="693"/>
                    <a:pt x="15424" y="448"/>
                  </a:cubicBezTo>
                  <a:cubicBezTo>
                    <a:pt x="15424" y="204"/>
                    <a:pt x="15221" y="1"/>
                    <a:pt x="14977" y="1"/>
                  </a:cubicBezTo>
                  <a:close/>
                  <a:moveTo>
                    <a:pt x="16320" y="1"/>
                  </a:moveTo>
                  <a:cubicBezTo>
                    <a:pt x="16075" y="1"/>
                    <a:pt x="15872" y="204"/>
                    <a:pt x="15872" y="448"/>
                  </a:cubicBezTo>
                  <a:cubicBezTo>
                    <a:pt x="15872" y="693"/>
                    <a:pt x="16075" y="896"/>
                    <a:pt x="16320" y="896"/>
                  </a:cubicBezTo>
                  <a:cubicBezTo>
                    <a:pt x="16564" y="896"/>
                    <a:pt x="16767" y="693"/>
                    <a:pt x="16767" y="448"/>
                  </a:cubicBezTo>
                  <a:cubicBezTo>
                    <a:pt x="16767" y="204"/>
                    <a:pt x="16564" y="1"/>
                    <a:pt x="16320" y="1"/>
                  </a:cubicBezTo>
                  <a:close/>
                  <a:moveTo>
                    <a:pt x="366" y="1832"/>
                  </a:moveTo>
                  <a:cubicBezTo>
                    <a:pt x="163" y="1832"/>
                    <a:pt x="0" y="2036"/>
                    <a:pt x="0" y="2239"/>
                  </a:cubicBezTo>
                  <a:cubicBezTo>
                    <a:pt x="0" y="2443"/>
                    <a:pt x="163" y="2605"/>
                    <a:pt x="366" y="2605"/>
                  </a:cubicBezTo>
                  <a:lnTo>
                    <a:pt x="1953" y="2605"/>
                  </a:lnTo>
                  <a:cubicBezTo>
                    <a:pt x="2157" y="2605"/>
                    <a:pt x="2320" y="2443"/>
                    <a:pt x="2320" y="2239"/>
                  </a:cubicBezTo>
                  <a:cubicBezTo>
                    <a:pt x="2320" y="2036"/>
                    <a:pt x="2157" y="1832"/>
                    <a:pt x="1953" y="1832"/>
                  </a:cubicBezTo>
                  <a:close/>
                  <a:moveTo>
                    <a:pt x="3703" y="1832"/>
                  </a:moveTo>
                  <a:cubicBezTo>
                    <a:pt x="3500" y="1832"/>
                    <a:pt x="3337" y="2036"/>
                    <a:pt x="3337" y="2239"/>
                  </a:cubicBezTo>
                  <a:cubicBezTo>
                    <a:pt x="3337" y="2443"/>
                    <a:pt x="3500" y="2605"/>
                    <a:pt x="3703" y="2605"/>
                  </a:cubicBezTo>
                  <a:lnTo>
                    <a:pt x="7814" y="2605"/>
                  </a:lnTo>
                  <a:cubicBezTo>
                    <a:pt x="8058" y="2605"/>
                    <a:pt x="8221" y="2443"/>
                    <a:pt x="8221" y="2239"/>
                  </a:cubicBezTo>
                  <a:cubicBezTo>
                    <a:pt x="8221" y="2036"/>
                    <a:pt x="8058" y="1832"/>
                    <a:pt x="7814" y="1832"/>
                  </a:cubicBezTo>
                  <a:close/>
                  <a:moveTo>
                    <a:pt x="366" y="3663"/>
                  </a:moveTo>
                  <a:cubicBezTo>
                    <a:pt x="163" y="3663"/>
                    <a:pt x="0" y="3826"/>
                    <a:pt x="0" y="4030"/>
                  </a:cubicBezTo>
                  <a:cubicBezTo>
                    <a:pt x="0" y="4233"/>
                    <a:pt x="163" y="4437"/>
                    <a:pt x="366" y="4437"/>
                  </a:cubicBezTo>
                  <a:lnTo>
                    <a:pt x="1953" y="4437"/>
                  </a:lnTo>
                  <a:cubicBezTo>
                    <a:pt x="2157" y="4437"/>
                    <a:pt x="2320" y="4233"/>
                    <a:pt x="2320" y="4030"/>
                  </a:cubicBezTo>
                  <a:cubicBezTo>
                    <a:pt x="2320" y="3826"/>
                    <a:pt x="2157" y="3663"/>
                    <a:pt x="1953" y="3663"/>
                  </a:cubicBezTo>
                  <a:close/>
                  <a:moveTo>
                    <a:pt x="3703" y="3663"/>
                  </a:moveTo>
                  <a:cubicBezTo>
                    <a:pt x="3500" y="3663"/>
                    <a:pt x="3337" y="3826"/>
                    <a:pt x="3337" y="4030"/>
                  </a:cubicBezTo>
                  <a:cubicBezTo>
                    <a:pt x="3337" y="4233"/>
                    <a:pt x="3500" y="4437"/>
                    <a:pt x="3703" y="4437"/>
                  </a:cubicBezTo>
                  <a:lnTo>
                    <a:pt x="7814" y="4437"/>
                  </a:lnTo>
                  <a:cubicBezTo>
                    <a:pt x="8058" y="4437"/>
                    <a:pt x="8221" y="4233"/>
                    <a:pt x="8221" y="4030"/>
                  </a:cubicBezTo>
                  <a:cubicBezTo>
                    <a:pt x="8221" y="3826"/>
                    <a:pt x="8058" y="3663"/>
                    <a:pt x="7814" y="3663"/>
                  </a:cubicBezTo>
                  <a:close/>
                  <a:moveTo>
                    <a:pt x="9605" y="3582"/>
                  </a:moveTo>
                  <a:cubicBezTo>
                    <a:pt x="9320" y="3582"/>
                    <a:pt x="9157" y="3786"/>
                    <a:pt x="9157" y="4030"/>
                  </a:cubicBezTo>
                  <a:cubicBezTo>
                    <a:pt x="9157" y="4274"/>
                    <a:pt x="9320" y="4477"/>
                    <a:pt x="9605" y="4477"/>
                  </a:cubicBezTo>
                  <a:cubicBezTo>
                    <a:pt x="9849" y="4477"/>
                    <a:pt x="10052" y="4274"/>
                    <a:pt x="10052" y="4030"/>
                  </a:cubicBezTo>
                  <a:cubicBezTo>
                    <a:pt x="10052" y="3786"/>
                    <a:pt x="9849" y="3582"/>
                    <a:pt x="9605" y="3582"/>
                  </a:cubicBezTo>
                  <a:close/>
                  <a:moveTo>
                    <a:pt x="10948" y="3582"/>
                  </a:moveTo>
                  <a:cubicBezTo>
                    <a:pt x="10703" y="3582"/>
                    <a:pt x="10500" y="3786"/>
                    <a:pt x="10500" y="4030"/>
                  </a:cubicBezTo>
                  <a:cubicBezTo>
                    <a:pt x="10500" y="4274"/>
                    <a:pt x="10703" y="4477"/>
                    <a:pt x="10948" y="4477"/>
                  </a:cubicBezTo>
                  <a:cubicBezTo>
                    <a:pt x="11192" y="4477"/>
                    <a:pt x="11395" y="4274"/>
                    <a:pt x="11395" y="4030"/>
                  </a:cubicBezTo>
                  <a:cubicBezTo>
                    <a:pt x="11395" y="3786"/>
                    <a:pt x="11192" y="3582"/>
                    <a:pt x="10948" y="3582"/>
                  </a:cubicBezTo>
                  <a:close/>
                  <a:moveTo>
                    <a:pt x="12291" y="3582"/>
                  </a:moveTo>
                  <a:cubicBezTo>
                    <a:pt x="12046" y="3582"/>
                    <a:pt x="11843" y="3786"/>
                    <a:pt x="11843" y="4030"/>
                  </a:cubicBezTo>
                  <a:cubicBezTo>
                    <a:pt x="11843" y="4274"/>
                    <a:pt x="12046" y="4477"/>
                    <a:pt x="12291" y="4477"/>
                  </a:cubicBezTo>
                  <a:cubicBezTo>
                    <a:pt x="12535" y="4477"/>
                    <a:pt x="12738" y="4274"/>
                    <a:pt x="12738" y="4030"/>
                  </a:cubicBezTo>
                  <a:cubicBezTo>
                    <a:pt x="12738" y="3786"/>
                    <a:pt x="12535" y="3582"/>
                    <a:pt x="12291" y="3582"/>
                  </a:cubicBezTo>
                  <a:close/>
                  <a:moveTo>
                    <a:pt x="13634" y="3582"/>
                  </a:moveTo>
                  <a:cubicBezTo>
                    <a:pt x="13389" y="3582"/>
                    <a:pt x="13186" y="3786"/>
                    <a:pt x="13186" y="4030"/>
                  </a:cubicBezTo>
                  <a:cubicBezTo>
                    <a:pt x="13186" y="4274"/>
                    <a:pt x="13389" y="4477"/>
                    <a:pt x="13634" y="4477"/>
                  </a:cubicBezTo>
                  <a:cubicBezTo>
                    <a:pt x="13878" y="4477"/>
                    <a:pt x="14081" y="4274"/>
                    <a:pt x="14081" y="4030"/>
                  </a:cubicBezTo>
                  <a:cubicBezTo>
                    <a:pt x="14081" y="3786"/>
                    <a:pt x="13878" y="3582"/>
                    <a:pt x="13634" y="3582"/>
                  </a:cubicBezTo>
                  <a:close/>
                  <a:moveTo>
                    <a:pt x="14977" y="3582"/>
                  </a:moveTo>
                  <a:cubicBezTo>
                    <a:pt x="14732" y="3582"/>
                    <a:pt x="14529" y="3786"/>
                    <a:pt x="14529" y="4030"/>
                  </a:cubicBezTo>
                  <a:cubicBezTo>
                    <a:pt x="14529" y="4274"/>
                    <a:pt x="14732" y="4477"/>
                    <a:pt x="14977" y="4477"/>
                  </a:cubicBezTo>
                  <a:cubicBezTo>
                    <a:pt x="15221" y="4477"/>
                    <a:pt x="15424" y="4274"/>
                    <a:pt x="15424" y="4030"/>
                  </a:cubicBezTo>
                  <a:cubicBezTo>
                    <a:pt x="15424" y="3786"/>
                    <a:pt x="15221" y="3582"/>
                    <a:pt x="14977" y="3582"/>
                  </a:cubicBezTo>
                  <a:close/>
                  <a:moveTo>
                    <a:pt x="16320" y="3582"/>
                  </a:moveTo>
                  <a:cubicBezTo>
                    <a:pt x="16075" y="3582"/>
                    <a:pt x="15872" y="3786"/>
                    <a:pt x="15872" y="4030"/>
                  </a:cubicBezTo>
                  <a:cubicBezTo>
                    <a:pt x="15872" y="4274"/>
                    <a:pt x="16075" y="4477"/>
                    <a:pt x="16320" y="4477"/>
                  </a:cubicBezTo>
                  <a:cubicBezTo>
                    <a:pt x="16564" y="4477"/>
                    <a:pt x="16767" y="4274"/>
                    <a:pt x="16767" y="4030"/>
                  </a:cubicBezTo>
                  <a:cubicBezTo>
                    <a:pt x="16767" y="3786"/>
                    <a:pt x="16564" y="3582"/>
                    <a:pt x="16320" y="3582"/>
                  </a:cubicBezTo>
                  <a:close/>
                  <a:moveTo>
                    <a:pt x="366" y="5454"/>
                  </a:moveTo>
                  <a:cubicBezTo>
                    <a:pt x="163" y="5454"/>
                    <a:pt x="0" y="5617"/>
                    <a:pt x="0" y="5820"/>
                  </a:cubicBezTo>
                  <a:cubicBezTo>
                    <a:pt x="0" y="6024"/>
                    <a:pt x="163" y="6227"/>
                    <a:pt x="366" y="6227"/>
                  </a:cubicBezTo>
                  <a:lnTo>
                    <a:pt x="1953" y="6227"/>
                  </a:lnTo>
                  <a:cubicBezTo>
                    <a:pt x="2157" y="6227"/>
                    <a:pt x="2320" y="6024"/>
                    <a:pt x="2320" y="5820"/>
                  </a:cubicBezTo>
                  <a:cubicBezTo>
                    <a:pt x="2320" y="5617"/>
                    <a:pt x="2157" y="5454"/>
                    <a:pt x="1953" y="5454"/>
                  </a:cubicBezTo>
                  <a:close/>
                  <a:moveTo>
                    <a:pt x="3703" y="5454"/>
                  </a:moveTo>
                  <a:cubicBezTo>
                    <a:pt x="3500" y="5454"/>
                    <a:pt x="3337" y="5617"/>
                    <a:pt x="3337" y="5820"/>
                  </a:cubicBezTo>
                  <a:cubicBezTo>
                    <a:pt x="3337" y="6024"/>
                    <a:pt x="3500" y="6227"/>
                    <a:pt x="3703" y="6227"/>
                  </a:cubicBezTo>
                  <a:lnTo>
                    <a:pt x="7814" y="6227"/>
                  </a:lnTo>
                  <a:cubicBezTo>
                    <a:pt x="8058" y="6227"/>
                    <a:pt x="8221" y="6024"/>
                    <a:pt x="8221" y="5820"/>
                  </a:cubicBezTo>
                  <a:cubicBezTo>
                    <a:pt x="8221" y="5617"/>
                    <a:pt x="8058" y="5454"/>
                    <a:pt x="7814" y="5454"/>
                  </a:cubicBezTo>
                  <a:close/>
                  <a:moveTo>
                    <a:pt x="366" y="7245"/>
                  </a:moveTo>
                  <a:cubicBezTo>
                    <a:pt x="163" y="7245"/>
                    <a:pt x="0" y="7408"/>
                    <a:pt x="0" y="7611"/>
                  </a:cubicBezTo>
                  <a:cubicBezTo>
                    <a:pt x="0" y="7855"/>
                    <a:pt x="163" y="8018"/>
                    <a:pt x="366" y="8018"/>
                  </a:cubicBezTo>
                  <a:lnTo>
                    <a:pt x="1953" y="8018"/>
                  </a:lnTo>
                  <a:cubicBezTo>
                    <a:pt x="2157" y="8018"/>
                    <a:pt x="2320" y="7855"/>
                    <a:pt x="2320" y="7611"/>
                  </a:cubicBezTo>
                  <a:cubicBezTo>
                    <a:pt x="2320" y="7408"/>
                    <a:pt x="2157" y="7245"/>
                    <a:pt x="1953" y="7245"/>
                  </a:cubicBezTo>
                  <a:close/>
                  <a:moveTo>
                    <a:pt x="3703" y="7245"/>
                  </a:moveTo>
                  <a:cubicBezTo>
                    <a:pt x="3500" y="7245"/>
                    <a:pt x="3337" y="7408"/>
                    <a:pt x="3337" y="7611"/>
                  </a:cubicBezTo>
                  <a:cubicBezTo>
                    <a:pt x="3337" y="7855"/>
                    <a:pt x="3500" y="8018"/>
                    <a:pt x="3703" y="8018"/>
                  </a:cubicBezTo>
                  <a:lnTo>
                    <a:pt x="7814" y="8018"/>
                  </a:lnTo>
                  <a:cubicBezTo>
                    <a:pt x="8058" y="8018"/>
                    <a:pt x="8221" y="7855"/>
                    <a:pt x="8221" y="7611"/>
                  </a:cubicBezTo>
                  <a:cubicBezTo>
                    <a:pt x="8221" y="7408"/>
                    <a:pt x="8058" y="7245"/>
                    <a:pt x="7814" y="7245"/>
                  </a:cubicBezTo>
                  <a:close/>
                  <a:moveTo>
                    <a:pt x="14203" y="8751"/>
                  </a:moveTo>
                  <a:cubicBezTo>
                    <a:pt x="13959" y="8751"/>
                    <a:pt x="13756" y="8954"/>
                    <a:pt x="13756" y="9198"/>
                  </a:cubicBezTo>
                  <a:cubicBezTo>
                    <a:pt x="13756" y="9442"/>
                    <a:pt x="13959" y="9646"/>
                    <a:pt x="14203" y="9646"/>
                  </a:cubicBezTo>
                  <a:cubicBezTo>
                    <a:pt x="14447" y="9646"/>
                    <a:pt x="14651" y="9442"/>
                    <a:pt x="14651" y="9198"/>
                  </a:cubicBezTo>
                  <a:cubicBezTo>
                    <a:pt x="14651" y="8954"/>
                    <a:pt x="14447" y="8751"/>
                    <a:pt x="14203" y="8751"/>
                  </a:cubicBezTo>
                  <a:close/>
                  <a:moveTo>
                    <a:pt x="15546" y="8751"/>
                  </a:moveTo>
                  <a:cubicBezTo>
                    <a:pt x="15302" y="8751"/>
                    <a:pt x="15099" y="8954"/>
                    <a:pt x="15099" y="9198"/>
                  </a:cubicBezTo>
                  <a:cubicBezTo>
                    <a:pt x="15099" y="9442"/>
                    <a:pt x="15302" y="9646"/>
                    <a:pt x="15546" y="9646"/>
                  </a:cubicBezTo>
                  <a:cubicBezTo>
                    <a:pt x="15790" y="9646"/>
                    <a:pt x="15994" y="9442"/>
                    <a:pt x="15994" y="9198"/>
                  </a:cubicBezTo>
                  <a:cubicBezTo>
                    <a:pt x="15994" y="8954"/>
                    <a:pt x="15790" y="8751"/>
                    <a:pt x="15546" y="8751"/>
                  </a:cubicBezTo>
                  <a:close/>
                  <a:moveTo>
                    <a:pt x="16889" y="8751"/>
                  </a:moveTo>
                  <a:cubicBezTo>
                    <a:pt x="16645" y="8751"/>
                    <a:pt x="16442" y="8954"/>
                    <a:pt x="16442" y="9198"/>
                  </a:cubicBezTo>
                  <a:cubicBezTo>
                    <a:pt x="16442" y="9442"/>
                    <a:pt x="16645" y="9646"/>
                    <a:pt x="16889" y="9646"/>
                  </a:cubicBezTo>
                  <a:cubicBezTo>
                    <a:pt x="17133" y="9646"/>
                    <a:pt x="17337" y="9442"/>
                    <a:pt x="17337" y="9198"/>
                  </a:cubicBezTo>
                  <a:cubicBezTo>
                    <a:pt x="17337" y="8954"/>
                    <a:pt x="17133" y="8751"/>
                    <a:pt x="16889" y="8751"/>
                  </a:cubicBezTo>
                  <a:close/>
                  <a:moveTo>
                    <a:pt x="18232" y="8751"/>
                  </a:moveTo>
                  <a:cubicBezTo>
                    <a:pt x="17988" y="8751"/>
                    <a:pt x="17785" y="8954"/>
                    <a:pt x="17785" y="9198"/>
                  </a:cubicBezTo>
                  <a:cubicBezTo>
                    <a:pt x="17785" y="9442"/>
                    <a:pt x="17988" y="9646"/>
                    <a:pt x="18232" y="9646"/>
                  </a:cubicBezTo>
                  <a:cubicBezTo>
                    <a:pt x="18476" y="9646"/>
                    <a:pt x="18680" y="9442"/>
                    <a:pt x="18680" y="9198"/>
                  </a:cubicBezTo>
                  <a:cubicBezTo>
                    <a:pt x="18680" y="8954"/>
                    <a:pt x="18476" y="8751"/>
                    <a:pt x="18232" y="8751"/>
                  </a:cubicBezTo>
                  <a:close/>
                  <a:moveTo>
                    <a:pt x="19575" y="8751"/>
                  </a:moveTo>
                  <a:cubicBezTo>
                    <a:pt x="19331" y="8751"/>
                    <a:pt x="19128" y="8954"/>
                    <a:pt x="19128" y="9198"/>
                  </a:cubicBezTo>
                  <a:cubicBezTo>
                    <a:pt x="19128" y="9442"/>
                    <a:pt x="19331" y="9646"/>
                    <a:pt x="19575" y="9646"/>
                  </a:cubicBezTo>
                  <a:cubicBezTo>
                    <a:pt x="19819" y="9646"/>
                    <a:pt x="20023" y="9442"/>
                    <a:pt x="20023" y="9198"/>
                  </a:cubicBezTo>
                  <a:cubicBezTo>
                    <a:pt x="20023" y="8954"/>
                    <a:pt x="19819" y="8751"/>
                    <a:pt x="19575" y="8751"/>
                  </a:cubicBezTo>
                  <a:close/>
                  <a:moveTo>
                    <a:pt x="20918" y="8751"/>
                  </a:moveTo>
                  <a:cubicBezTo>
                    <a:pt x="20674" y="8751"/>
                    <a:pt x="20471" y="8954"/>
                    <a:pt x="20471" y="9198"/>
                  </a:cubicBezTo>
                  <a:cubicBezTo>
                    <a:pt x="20471" y="9442"/>
                    <a:pt x="20674" y="9646"/>
                    <a:pt x="20918" y="9646"/>
                  </a:cubicBezTo>
                  <a:cubicBezTo>
                    <a:pt x="21162" y="9646"/>
                    <a:pt x="21366" y="9442"/>
                    <a:pt x="21366" y="9198"/>
                  </a:cubicBezTo>
                  <a:cubicBezTo>
                    <a:pt x="21366" y="8954"/>
                    <a:pt x="21162" y="8751"/>
                    <a:pt x="20918" y="8751"/>
                  </a:cubicBezTo>
                  <a:close/>
                  <a:moveTo>
                    <a:pt x="366" y="9035"/>
                  </a:moveTo>
                  <a:cubicBezTo>
                    <a:pt x="163" y="9035"/>
                    <a:pt x="0" y="9198"/>
                    <a:pt x="0" y="9402"/>
                  </a:cubicBezTo>
                  <a:cubicBezTo>
                    <a:pt x="0" y="9646"/>
                    <a:pt x="163" y="9809"/>
                    <a:pt x="366" y="9809"/>
                  </a:cubicBezTo>
                  <a:lnTo>
                    <a:pt x="1953" y="9809"/>
                  </a:lnTo>
                  <a:cubicBezTo>
                    <a:pt x="2157" y="9809"/>
                    <a:pt x="2320" y="9646"/>
                    <a:pt x="2320" y="9402"/>
                  </a:cubicBezTo>
                  <a:cubicBezTo>
                    <a:pt x="2320" y="9198"/>
                    <a:pt x="2157" y="9035"/>
                    <a:pt x="1953" y="9035"/>
                  </a:cubicBezTo>
                  <a:close/>
                  <a:moveTo>
                    <a:pt x="8628" y="9035"/>
                  </a:moveTo>
                  <a:cubicBezTo>
                    <a:pt x="8424" y="9035"/>
                    <a:pt x="8262" y="9198"/>
                    <a:pt x="8262" y="9402"/>
                  </a:cubicBezTo>
                  <a:cubicBezTo>
                    <a:pt x="8262" y="9646"/>
                    <a:pt x="8424" y="9809"/>
                    <a:pt x="8628" y="9809"/>
                  </a:cubicBezTo>
                  <a:lnTo>
                    <a:pt x="12779" y="9809"/>
                  </a:lnTo>
                  <a:cubicBezTo>
                    <a:pt x="12982" y="9809"/>
                    <a:pt x="13145" y="9646"/>
                    <a:pt x="13145" y="9402"/>
                  </a:cubicBezTo>
                  <a:cubicBezTo>
                    <a:pt x="13145" y="9198"/>
                    <a:pt x="12982" y="9035"/>
                    <a:pt x="12779" y="9035"/>
                  </a:cubicBezTo>
                  <a:close/>
                  <a:moveTo>
                    <a:pt x="366" y="10826"/>
                  </a:moveTo>
                  <a:cubicBezTo>
                    <a:pt x="163" y="10826"/>
                    <a:pt x="0" y="10989"/>
                    <a:pt x="0" y="11233"/>
                  </a:cubicBezTo>
                  <a:cubicBezTo>
                    <a:pt x="0" y="11437"/>
                    <a:pt x="163" y="11599"/>
                    <a:pt x="366" y="11599"/>
                  </a:cubicBezTo>
                  <a:lnTo>
                    <a:pt x="1953" y="11599"/>
                  </a:lnTo>
                  <a:cubicBezTo>
                    <a:pt x="2157" y="11599"/>
                    <a:pt x="2320" y="11437"/>
                    <a:pt x="2320" y="11233"/>
                  </a:cubicBezTo>
                  <a:cubicBezTo>
                    <a:pt x="2320" y="10989"/>
                    <a:pt x="2157" y="10826"/>
                    <a:pt x="1953" y="10826"/>
                  </a:cubicBezTo>
                  <a:close/>
                  <a:moveTo>
                    <a:pt x="8628" y="10826"/>
                  </a:moveTo>
                  <a:cubicBezTo>
                    <a:pt x="8424" y="10826"/>
                    <a:pt x="8262" y="10989"/>
                    <a:pt x="8262" y="11233"/>
                  </a:cubicBezTo>
                  <a:cubicBezTo>
                    <a:pt x="8262" y="11437"/>
                    <a:pt x="8424" y="11599"/>
                    <a:pt x="8628" y="11599"/>
                  </a:cubicBezTo>
                  <a:lnTo>
                    <a:pt x="12779" y="11599"/>
                  </a:lnTo>
                  <a:cubicBezTo>
                    <a:pt x="12982" y="11599"/>
                    <a:pt x="13145" y="11437"/>
                    <a:pt x="13145" y="11233"/>
                  </a:cubicBezTo>
                  <a:cubicBezTo>
                    <a:pt x="13145" y="10989"/>
                    <a:pt x="12982" y="10826"/>
                    <a:pt x="12779" y="10826"/>
                  </a:cubicBezTo>
                  <a:close/>
                  <a:moveTo>
                    <a:pt x="14203" y="12454"/>
                  </a:moveTo>
                  <a:cubicBezTo>
                    <a:pt x="13959" y="12454"/>
                    <a:pt x="13756" y="12658"/>
                    <a:pt x="13756" y="12902"/>
                  </a:cubicBezTo>
                  <a:cubicBezTo>
                    <a:pt x="13756" y="13146"/>
                    <a:pt x="13959" y="13349"/>
                    <a:pt x="14203" y="13349"/>
                  </a:cubicBezTo>
                  <a:cubicBezTo>
                    <a:pt x="14447" y="13349"/>
                    <a:pt x="14651" y="13146"/>
                    <a:pt x="14651" y="12902"/>
                  </a:cubicBezTo>
                  <a:cubicBezTo>
                    <a:pt x="14651" y="12658"/>
                    <a:pt x="14447" y="12454"/>
                    <a:pt x="14203" y="12454"/>
                  </a:cubicBezTo>
                  <a:close/>
                  <a:moveTo>
                    <a:pt x="15546" y="12454"/>
                  </a:moveTo>
                  <a:cubicBezTo>
                    <a:pt x="15302" y="12454"/>
                    <a:pt x="15099" y="12658"/>
                    <a:pt x="15099" y="12902"/>
                  </a:cubicBezTo>
                  <a:cubicBezTo>
                    <a:pt x="15099" y="13146"/>
                    <a:pt x="15302" y="13349"/>
                    <a:pt x="15546" y="13349"/>
                  </a:cubicBezTo>
                  <a:cubicBezTo>
                    <a:pt x="15790" y="13349"/>
                    <a:pt x="15994" y="13146"/>
                    <a:pt x="15994" y="12902"/>
                  </a:cubicBezTo>
                  <a:cubicBezTo>
                    <a:pt x="15994" y="12658"/>
                    <a:pt x="15790" y="12454"/>
                    <a:pt x="15546" y="12454"/>
                  </a:cubicBezTo>
                  <a:close/>
                  <a:moveTo>
                    <a:pt x="16889" y="12454"/>
                  </a:moveTo>
                  <a:cubicBezTo>
                    <a:pt x="16645" y="12454"/>
                    <a:pt x="16442" y="12658"/>
                    <a:pt x="16442" y="12902"/>
                  </a:cubicBezTo>
                  <a:cubicBezTo>
                    <a:pt x="16442" y="13146"/>
                    <a:pt x="16645" y="13349"/>
                    <a:pt x="16889" y="13349"/>
                  </a:cubicBezTo>
                  <a:cubicBezTo>
                    <a:pt x="17133" y="13349"/>
                    <a:pt x="17337" y="13146"/>
                    <a:pt x="17337" y="12902"/>
                  </a:cubicBezTo>
                  <a:cubicBezTo>
                    <a:pt x="17337" y="12658"/>
                    <a:pt x="17133" y="12454"/>
                    <a:pt x="16889" y="12454"/>
                  </a:cubicBezTo>
                  <a:close/>
                  <a:moveTo>
                    <a:pt x="18232" y="12454"/>
                  </a:moveTo>
                  <a:cubicBezTo>
                    <a:pt x="17988" y="12454"/>
                    <a:pt x="17785" y="12658"/>
                    <a:pt x="17785" y="12902"/>
                  </a:cubicBezTo>
                  <a:cubicBezTo>
                    <a:pt x="17785" y="13146"/>
                    <a:pt x="17988" y="13349"/>
                    <a:pt x="18232" y="13349"/>
                  </a:cubicBezTo>
                  <a:cubicBezTo>
                    <a:pt x="18476" y="13349"/>
                    <a:pt x="18680" y="13146"/>
                    <a:pt x="18680" y="12902"/>
                  </a:cubicBezTo>
                  <a:cubicBezTo>
                    <a:pt x="18680" y="12658"/>
                    <a:pt x="18476" y="12454"/>
                    <a:pt x="18232" y="12454"/>
                  </a:cubicBezTo>
                  <a:close/>
                  <a:moveTo>
                    <a:pt x="19575" y="12454"/>
                  </a:moveTo>
                  <a:cubicBezTo>
                    <a:pt x="19331" y="12454"/>
                    <a:pt x="19128" y="12658"/>
                    <a:pt x="19128" y="12902"/>
                  </a:cubicBezTo>
                  <a:cubicBezTo>
                    <a:pt x="19128" y="13146"/>
                    <a:pt x="19331" y="13349"/>
                    <a:pt x="19575" y="13349"/>
                  </a:cubicBezTo>
                  <a:cubicBezTo>
                    <a:pt x="19819" y="13349"/>
                    <a:pt x="20023" y="13146"/>
                    <a:pt x="20023" y="12902"/>
                  </a:cubicBezTo>
                  <a:cubicBezTo>
                    <a:pt x="20023" y="12658"/>
                    <a:pt x="19819" y="12454"/>
                    <a:pt x="19575" y="12454"/>
                  </a:cubicBezTo>
                  <a:close/>
                  <a:moveTo>
                    <a:pt x="20918" y="12454"/>
                  </a:moveTo>
                  <a:cubicBezTo>
                    <a:pt x="20674" y="12454"/>
                    <a:pt x="20471" y="12658"/>
                    <a:pt x="20471" y="12902"/>
                  </a:cubicBezTo>
                  <a:cubicBezTo>
                    <a:pt x="20471" y="13146"/>
                    <a:pt x="20674" y="13349"/>
                    <a:pt x="20918" y="13349"/>
                  </a:cubicBezTo>
                  <a:cubicBezTo>
                    <a:pt x="21162" y="13349"/>
                    <a:pt x="21366" y="13146"/>
                    <a:pt x="21366" y="12902"/>
                  </a:cubicBezTo>
                  <a:cubicBezTo>
                    <a:pt x="21366" y="12658"/>
                    <a:pt x="21162" y="12454"/>
                    <a:pt x="20918" y="12454"/>
                  </a:cubicBezTo>
                  <a:close/>
                  <a:moveTo>
                    <a:pt x="366" y="12617"/>
                  </a:moveTo>
                  <a:cubicBezTo>
                    <a:pt x="163" y="12617"/>
                    <a:pt x="0" y="12780"/>
                    <a:pt x="0" y="13024"/>
                  </a:cubicBezTo>
                  <a:cubicBezTo>
                    <a:pt x="0" y="13227"/>
                    <a:pt x="163" y="13390"/>
                    <a:pt x="366" y="13390"/>
                  </a:cubicBezTo>
                  <a:lnTo>
                    <a:pt x="1953" y="13390"/>
                  </a:lnTo>
                  <a:cubicBezTo>
                    <a:pt x="2157" y="13390"/>
                    <a:pt x="2320" y="13227"/>
                    <a:pt x="2320" y="13024"/>
                  </a:cubicBezTo>
                  <a:cubicBezTo>
                    <a:pt x="2320" y="12780"/>
                    <a:pt x="2157" y="12617"/>
                    <a:pt x="1953" y="12617"/>
                  </a:cubicBezTo>
                  <a:close/>
                  <a:moveTo>
                    <a:pt x="8628" y="12617"/>
                  </a:moveTo>
                  <a:cubicBezTo>
                    <a:pt x="8424" y="12617"/>
                    <a:pt x="8262" y="12780"/>
                    <a:pt x="8262" y="13024"/>
                  </a:cubicBezTo>
                  <a:cubicBezTo>
                    <a:pt x="8262" y="13227"/>
                    <a:pt x="8424" y="13390"/>
                    <a:pt x="8628" y="13390"/>
                  </a:cubicBezTo>
                  <a:lnTo>
                    <a:pt x="12779" y="13390"/>
                  </a:lnTo>
                  <a:cubicBezTo>
                    <a:pt x="12982" y="13390"/>
                    <a:pt x="13145" y="13227"/>
                    <a:pt x="13145" y="13024"/>
                  </a:cubicBezTo>
                  <a:cubicBezTo>
                    <a:pt x="13145" y="12780"/>
                    <a:pt x="12982" y="12617"/>
                    <a:pt x="12779" y="126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35"/>
            <p:cNvSpPr/>
            <p:nvPr/>
          </p:nvSpPr>
          <p:spPr>
            <a:xfrm>
              <a:off x="4506925" y="3681100"/>
              <a:ext cx="534150" cy="335775"/>
            </a:xfrm>
            <a:custGeom>
              <a:avLst/>
              <a:gdLst/>
              <a:ahLst/>
              <a:cxnLst/>
              <a:rect l="l" t="t" r="r" b="b"/>
              <a:pathLst>
                <a:path w="21366" h="13431" extrusionOk="0">
                  <a:moveTo>
                    <a:pt x="366" y="82"/>
                  </a:moveTo>
                  <a:cubicBezTo>
                    <a:pt x="163" y="82"/>
                    <a:pt x="0" y="245"/>
                    <a:pt x="0" y="489"/>
                  </a:cubicBezTo>
                  <a:cubicBezTo>
                    <a:pt x="0" y="692"/>
                    <a:pt x="163" y="855"/>
                    <a:pt x="366" y="855"/>
                  </a:cubicBezTo>
                  <a:lnTo>
                    <a:pt x="1953" y="855"/>
                  </a:lnTo>
                  <a:cubicBezTo>
                    <a:pt x="2157" y="855"/>
                    <a:pt x="2320" y="692"/>
                    <a:pt x="2320" y="489"/>
                  </a:cubicBezTo>
                  <a:cubicBezTo>
                    <a:pt x="2320" y="245"/>
                    <a:pt x="2157" y="82"/>
                    <a:pt x="1953" y="82"/>
                  </a:cubicBezTo>
                  <a:close/>
                  <a:moveTo>
                    <a:pt x="3703" y="82"/>
                  </a:moveTo>
                  <a:cubicBezTo>
                    <a:pt x="3500" y="82"/>
                    <a:pt x="3337" y="245"/>
                    <a:pt x="3337" y="489"/>
                  </a:cubicBezTo>
                  <a:cubicBezTo>
                    <a:pt x="3337" y="692"/>
                    <a:pt x="3500" y="855"/>
                    <a:pt x="3703" y="855"/>
                  </a:cubicBezTo>
                  <a:lnTo>
                    <a:pt x="7814" y="855"/>
                  </a:lnTo>
                  <a:cubicBezTo>
                    <a:pt x="8058" y="855"/>
                    <a:pt x="8221" y="692"/>
                    <a:pt x="8221" y="489"/>
                  </a:cubicBezTo>
                  <a:cubicBezTo>
                    <a:pt x="8221" y="245"/>
                    <a:pt x="8058" y="82"/>
                    <a:pt x="7814" y="82"/>
                  </a:cubicBezTo>
                  <a:close/>
                  <a:moveTo>
                    <a:pt x="9605" y="0"/>
                  </a:moveTo>
                  <a:cubicBezTo>
                    <a:pt x="9320" y="0"/>
                    <a:pt x="9157" y="204"/>
                    <a:pt x="9157" y="489"/>
                  </a:cubicBezTo>
                  <a:cubicBezTo>
                    <a:pt x="9157" y="733"/>
                    <a:pt x="9320" y="936"/>
                    <a:pt x="9605" y="936"/>
                  </a:cubicBezTo>
                  <a:cubicBezTo>
                    <a:pt x="9849" y="936"/>
                    <a:pt x="10052" y="733"/>
                    <a:pt x="10052" y="489"/>
                  </a:cubicBezTo>
                  <a:cubicBezTo>
                    <a:pt x="10052" y="204"/>
                    <a:pt x="9849" y="0"/>
                    <a:pt x="9605" y="0"/>
                  </a:cubicBezTo>
                  <a:close/>
                  <a:moveTo>
                    <a:pt x="10948" y="0"/>
                  </a:moveTo>
                  <a:cubicBezTo>
                    <a:pt x="10703" y="0"/>
                    <a:pt x="10500" y="204"/>
                    <a:pt x="10500" y="489"/>
                  </a:cubicBezTo>
                  <a:cubicBezTo>
                    <a:pt x="10500" y="733"/>
                    <a:pt x="10703" y="936"/>
                    <a:pt x="10948" y="936"/>
                  </a:cubicBezTo>
                  <a:cubicBezTo>
                    <a:pt x="11192" y="936"/>
                    <a:pt x="11395" y="733"/>
                    <a:pt x="11395" y="489"/>
                  </a:cubicBezTo>
                  <a:cubicBezTo>
                    <a:pt x="11395" y="204"/>
                    <a:pt x="11192" y="0"/>
                    <a:pt x="10948" y="0"/>
                  </a:cubicBezTo>
                  <a:close/>
                  <a:moveTo>
                    <a:pt x="12291" y="0"/>
                  </a:moveTo>
                  <a:cubicBezTo>
                    <a:pt x="12046" y="0"/>
                    <a:pt x="11843" y="204"/>
                    <a:pt x="11843" y="489"/>
                  </a:cubicBezTo>
                  <a:cubicBezTo>
                    <a:pt x="11843" y="733"/>
                    <a:pt x="12046" y="936"/>
                    <a:pt x="12291" y="936"/>
                  </a:cubicBezTo>
                  <a:cubicBezTo>
                    <a:pt x="12535" y="936"/>
                    <a:pt x="12738" y="733"/>
                    <a:pt x="12738" y="489"/>
                  </a:cubicBezTo>
                  <a:cubicBezTo>
                    <a:pt x="12738" y="204"/>
                    <a:pt x="12535" y="0"/>
                    <a:pt x="12291" y="0"/>
                  </a:cubicBezTo>
                  <a:close/>
                  <a:moveTo>
                    <a:pt x="13634" y="0"/>
                  </a:moveTo>
                  <a:cubicBezTo>
                    <a:pt x="13389" y="0"/>
                    <a:pt x="13186" y="204"/>
                    <a:pt x="13186" y="489"/>
                  </a:cubicBezTo>
                  <a:cubicBezTo>
                    <a:pt x="13186" y="733"/>
                    <a:pt x="13389" y="936"/>
                    <a:pt x="13634" y="936"/>
                  </a:cubicBezTo>
                  <a:cubicBezTo>
                    <a:pt x="13878" y="936"/>
                    <a:pt x="14081" y="733"/>
                    <a:pt x="14081" y="489"/>
                  </a:cubicBezTo>
                  <a:cubicBezTo>
                    <a:pt x="14081" y="204"/>
                    <a:pt x="13878" y="0"/>
                    <a:pt x="13634" y="0"/>
                  </a:cubicBezTo>
                  <a:close/>
                  <a:moveTo>
                    <a:pt x="14977" y="0"/>
                  </a:moveTo>
                  <a:cubicBezTo>
                    <a:pt x="14732" y="0"/>
                    <a:pt x="14529" y="204"/>
                    <a:pt x="14529" y="489"/>
                  </a:cubicBezTo>
                  <a:cubicBezTo>
                    <a:pt x="14529" y="733"/>
                    <a:pt x="14732" y="936"/>
                    <a:pt x="14977" y="936"/>
                  </a:cubicBezTo>
                  <a:cubicBezTo>
                    <a:pt x="15221" y="936"/>
                    <a:pt x="15424" y="733"/>
                    <a:pt x="15424" y="489"/>
                  </a:cubicBezTo>
                  <a:cubicBezTo>
                    <a:pt x="15424" y="204"/>
                    <a:pt x="15221" y="0"/>
                    <a:pt x="14977" y="0"/>
                  </a:cubicBezTo>
                  <a:close/>
                  <a:moveTo>
                    <a:pt x="16320" y="0"/>
                  </a:moveTo>
                  <a:cubicBezTo>
                    <a:pt x="16075" y="0"/>
                    <a:pt x="15872" y="204"/>
                    <a:pt x="15872" y="489"/>
                  </a:cubicBezTo>
                  <a:cubicBezTo>
                    <a:pt x="15872" y="733"/>
                    <a:pt x="16075" y="936"/>
                    <a:pt x="16320" y="936"/>
                  </a:cubicBezTo>
                  <a:cubicBezTo>
                    <a:pt x="16564" y="936"/>
                    <a:pt x="16767" y="733"/>
                    <a:pt x="16767" y="489"/>
                  </a:cubicBezTo>
                  <a:cubicBezTo>
                    <a:pt x="16767" y="204"/>
                    <a:pt x="16564" y="0"/>
                    <a:pt x="16320" y="0"/>
                  </a:cubicBezTo>
                  <a:close/>
                  <a:moveTo>
                    <a:pt x="366" y="1872"/>
                  </a:moveTo>
                  <a:cubicBezTo>
                    <a:pt x="163" y="1872"/>
                    <a:pt x="0" y="2035"/>
                    <a:pt x="0" y="2279"/>
                  </a:cubicBezTo>
                  <a:cubicBezTo>
                    <a:pt x="0" y="2483"/>
                    <a:pt x="163" y="2646"/>
                    <a:pt x="366" y="2646"/>
                  </a:cubicBezTo>
                  <a:lnTo>
                    <a:pt x="1953" y="2646"/>
                  </a:lnTo>
                  <a:cubicBezTo>
                    <a:pt x="2157" y="2646"/>
                    <a:pt x="2320" y="2483"/>
                    <a:pt x="2320" y="2279"/>
                  </a:cubicBezTo>
                  <a:cubicBezTo>
                    <a:pt x="2320" y="2035"/>
                    <a:pt x="2157" y="1872"/>
                    <a:pt x="1953" y="1872"/>
                  </a:cubicBezTo>
                  <a:close/>
                  <a:moveTo>
                    <a:pt x="3703" y="1872"/>
                  </a:moveTo>
                  <a:cubicBezTo>
                    <a:pt x="3500" y="1872"/>
                    <a:pt x="3337" y="2035"/>
                    <a:pt x="3337" y="2279"/>
                  </a:cubicBezTo>
                  <a:cubicBezTo>
                    <a:pt x="3337" y="2483"/>
                    <a:pt x="3500" y="2646"/>
                    <a:pt x="3703" y="2646"/>
                  </a:cubicBezTo>
                  <a:lnTo>
                    <a:pt x="7814" y="2646"/>
                  </a:lnTo>
                  <a:cubicBezTo>
                    <a:pt x="8058" y="2646"/>
                    <a:pt x="8221" y="2483"/>
                    <a:pt x="8221" y="2279"/>
                  </a:cubicBezTo>
                  <a:cubicBezTo>
                    <a:pt x="8221" y="2035"/>
                    <a:pt x="8058" y="1872"/>
                    <a:pt x="7814" y="1872"/>
                  </a:cubicBezTo>
                  <a:close/>
                  <a:moveTo>
                    <a:pt x="366" y="3663"/>
                  </a:moveTo>
                  <a:cubicBezTo>
                    <a:pt x="163" y="3663"/>
                    <a:pt x="0" y="3867"/>
                    <a:pt x="0" y="4070"/>
                  </a:cubicBezTo>
                  <a:cubicBezTo>
                    <a:pt x="0" y="4274"/>
                    <a:pt x="163" y="4436"/>
                    <a:pt x="366" y="4436"/>
                  </a:cubicBezTo>
                  <a:lnTo>
                    <a:pt x="1953" y="4436"/>
                  </a:lnTo>
                  <a:cubicBezTo>
                    <a:pt x="2157" y="4436"/>
                    <a:pt x="2320" y="4274"/>
                    <a:pt x="2320" y="4070"/>
                  </a:cubicBezTo>
                  <a:cubicBezTo>
                    <a:pt x="2320" y="3867"/>
                    <a:pt x="2157" y="3663"/>
                    <a:pt x="1953" y="3663"/>
                  </a:cubicBezTo>
                  <a:close/>
                  <a:moveTo>
                    <a:pt x="3703" y="3663"/>
                  </a:moveTo>
                  <a:cubicBezTo>
                    <a:pt x="3500" y="3663"/>
                    <a:pt x="3337" y="3867"/>
                    <a:pt x="3337" y="4070"/>
                  </a:cubicBezTo>
                  <a:cubicBezTo>
                    <a:pt x="3337" y="4274"/>
                    <a:pt x="3500" y="4436"/>
                    <a:pt x="3703" y="4436"/>
                  </a:cubicBezTo>
                  <a:lnTo>
                    <a:pt x="7814" y="4436"/>
                  </a:lnTo>
                  <a:cubicBezTo>
                    <a:pt x="8058" y="4436"/>
                    <a:pt x="8221" y="4274"/>
                    <a:pt x="8221" y="4070"/>
                  </a:cubicBezTo>
                  <a:cubicBezTo>
                    <a:pt x="8221" y="3867"/>
                    <a:pt x="8058" y="3663"/>
                    <a:pt x="7814" y="3663"/>
                  </a:cubicBezTo>
                  <a:close/>
                  <a:moveTo>
                    <a:pt x="9605" y="3622"/>
                  </a:moveTo>
                  <a:cubicBezTo>
                    <a:pt x="9320" y="3622"/>
                    <a:pt x="9157" y="3826"/>
                    <a:pt x="9157" y="4070"/>
                  </a:cubicBezTo>
                  <a:cubicBezTo>
                    <a:pt x="9157" y="4314"/>
                    <a:pt x="9320" y="4518"/>
                    <a:pt x="9605" y="4518"/>
                  </a:cubicBezTo>
                  <a:cubicBezTo>
                    <a:pt x="9849" y="4518"/>
                    <a:pt x="10052" y="4314"/>
                    <a:pt x="10052" y="4070"/>
                  </a:cubicBezTo>
                  <a:cubicBezTo>
                    <a:pt x="10052" y="3826"/>
                    <a:pt x="9849" y="3622"/>
                    <a:pt x="9605" y="3622"/>
                  </a:cubicBezTo>
                  <a:close/>
                  <a:moveTo>
                    <a:pt x="10948" y="3622"/>
                  </a:moveTo>
                  <a:cubicBezTo>
                    <a:pt x="10703" y="3622"/>
                    <a:pt x="10500" y="3826"/>
                    <a:pt x="10500" y="4070"/>
                  </a:cubicBezTo>
                  <a:cubicBezTo>
                    <a:pt x="10500" y="4314"/>
                    <a:pt x="10703" y="4518"/>
                    <a:pt x="10948" y="4518"/>
                  </a:cubicBezTo>
                  <a:cubicBezTo>
                    <a:pt x="11192" y="4518"/>
                    <a:pt x="11395" y="4314"/>
                    <a:pt x="11395" y="4070"/>
                  </a:cubicBezTo>
                  <a:cubicBezTo>
                    <a:pt x="11395" y="3826"/>
                    <a:pt x="11192" y="3622"/>
                    <a:pt x="10948" y="3622"/>
                  </a:cubicBezTo>
                  <a:close/>
                  <a:moveTo>
                    <a:pt x="12291" y="3622"/>
                  </a:moveTo>
                  <a:cubicBezTo>
                    <a:pt x="12046" y="3622"/>
                    <a:pt x="11843" y="3826"/>
                    <a:pt x="11843" y="4070"/>
                  </a:cubicBezTo>
                  <a:cubicBezTo>
                    <a:pt x="11843" y="4314"/>
                    <a:pt x="12046" y="4518"/>
                    <a:pt x="12291" y="4518"/>
                  </a:cubicBezTo>
                  <a:cubicBezTo>
                    <a:pt x="12535" y="4518"/>
                    <a:pt x="12738" y="4314"/>
                    <a:pt x="12738" y="4070"/>
                  </a:cubicBezTo>
                  <a:cubicBezTo>
                    <a:pt x="12738" y="3826"/>
                    <a:pt x="12535" y="3622"/>
                    <a:pt x="12291" y="3622"/>
                  </a:cubicBezTo>
                  <a:close/>
                  <a:moveTo>
                    <a:pt x="13634" y="3622"/>
                  </a:moveTo>
                  <a:cubicBezTo>
                    <a:pt x="13389" y="3622"/>
                    <a:pt x="13186" y="3826"/>
                    <a:pt x="13186" y="4070"/>
                  </a:cubicBezTo>
                  <a:cubicBezTo>
                    <a:pt x="13186" y="4314"/>
                    <a:pt x="13389" y="4518"/>
                    <a:pt x="13634" y="4518"/>
                  </a:cubicBezTo>
                  <a:cubicBezTo>
                    <a:pt x="13878" y="4518"/>
                    <a:pt x="14081" y="4314"/>
                    <a:pt x="14081" y="4070"/>
                  </a:cubicBezTo>
                  <a:cubicBezTo>
                    <a:pt x="14081" y="3826"/>
                    <a:pt x="13878" y="3622"/>
                    <a:pt x="13634" y="3622"/>
                  </a:cubicBezTo>
                  <a:close/>
                  <a:moveTo>
                    <a:pt x="14977" y="3622"/>
                  </a:moveTo>
                  <a:cubicBezTo>
                    <a:pt x="14732" y="3622"/>
                    <a:pt x="14529" y="3826"/>
                    <a:pt x="14529" y="4070"/>
                  </a:cubicBezTo>
                  <a:cubicBezTo>
                    <a:pt x="14529" y="4314"/>
                    <a:pt x="14732" y="4518"/>
                    <a:pt x="14977" y="4518"/>
                  </a:cubicBezTo>
                  <a:cubicBezTo>
                    <a:pt x="15221" y="4518"/>
                    <a:pt x="15424" y="4314"/>
                    <a:pt x="15424" y="4070"/>
                  </a:cubicBezTo>
                  <a:cubicBezTo>
                    <a:pt x="15424" y="3826"/>
                    <a:pt x="15221" y="3622"/>
                    <a:pt x="14977" y="3622"/>
                  </a:cubicBezTo>
                  <a:close/>
                  <a:moveTo>
                    <a:pt x="16320" y="3622"/>
                  </a:moveTo>
                  <a:cubicBezTo>
                    <a:pt x="16075" y="3622"/>
                    <a:pt x="15872" y="3826"/>
                    <a:pt x="15872" y="4070"/>
                  </a:cubicBezTo>
                  <a:cubicBezTo>
                    <a:pt x="15872" y="4314"/>
                    <a:pt x="16075" y="4518"/>
                    <a:pt x="16320" y="4518"/>
                  </a:cubicBezTo>
                  <a:cubicBezTo>
                    <a:pt x="16564" y="4518"/>
                    <a:pt x="16767" y="4314"/>
                    <a:pt x="16767" y="4070"/>
                  </a:cubicBezTo>
                  <a:cubicBezTo>
                    <a:pt x="16767" y="3826"/>
                    <a:pt x="16564" y="3622"/>
                    <a:pt x="16320" y="3622"/>
                  </a:cubicBezTo>
                  <a:close/>
                  <a:moveTo>
                    <a:pt x="366" y="5454"/>
                  </a:moveTo>
                  <a:cubicBezTo>
                    <a:pt x="163" y="5454"/>
                    <a:pt x="0" y="5657"/>
                    <a:pt x="0" y="5861"/>
                  </a:cubicBezTo>
                  <a:cubicBezTo>
                    <a:pt x="0" y="6064"/>
                    <a:pt x="163" y="6227"/>
                    <a:pt x="366" y="6227"/>
                  </a:cubicBezTo>
                  <a:lnTo>
                    <a:pt x="1953" y="6227"/>
                  </a:lnTo>
                  <a:cubicBezTo>
                    <a:pt x="2157" y="6227"/>
                    <a:pt x="2320" y="6064"/>
                    <a:pt x="2320" y="5861"/>
                  </a:cubicBezTo>
                  <a:cubicBezTo>
                    <a:pt x="2320" y="5657"/>
                    <a:pt x="2157" y="5454"/>
                    <a:pt x="1953" y="5454"/>
                  </a:cubicBezTo>
                  <a:close/>
                  <a:moveTo>
                    <a:pt x="3703" y="5454"/>
                  </a:moveTo>
                  <a:cubicBezTo>
                    <a:pt x="3500" y="5454"/>
                    <a:pt x="3337" y="5657"/>
                    <a:pt x="3337" y="5861"/>
                  </a:cubicBezTo>
                  <a:cubicBezTo>
                    <a:pt x="3337" y="6064"/>
                    <a:pt x="3500" y="6227"/>
                    <a:pt x="3703" y="6227"/>
                  </a:cubicBezTo>
                  <a:lnTo>
                    <a:pt x="7814" y="6227"/>
                  </a:lnTo>
                  <a:cubicBezTo>
                    <a:pt x="8058" y="6227"/>
                    <a:pt x="8221" y="6064"/>
                    <a:pt x="8221" y="5861"/>
                  </a:cubicBezTo>
                  <a:cubicBezTo>
                    <a:pt x="8221" y="5657"/>
                    <a:pt x="8058" y="5454"/>
                    <a:pt x="7814" y="5454"/>
                  </a:cubicBezTo>
                  <a:close/>
                  <a:moveTo>
                    <a:pt x="366" y="7285"/>
                  </a:moveTo>
                  <a:cubicBezTo>
                    <a:pt x="163" y="7285"/>
                    <a:pt x="0" y="7448"/>
                    <a:pt x="0" y="7651"/>
                  </a:cubicBezTo>
                  <a:cubicBezTo>
                    <a:pt x="0" y="7855"/>
                    <a:pt x="163" y="8058"/>
                    <a:pt x="366" y="8058"/>
                  </a:cubicBezTo>
                  <a:lnTo>
                    <a:pt x="1953" y="8058"/>
                  </a:lnTo>
                  <a:cubicBezTo>
                    <a:pt x="2157" y="8058"/>
                    <a:pt x="2320" y="7855"/>
                    <a:pt x="2320" y="7651"/>
                  </a:cubicBezTo>
                  <a:cubicBezTo>
                    <a:pt x="2320" y="7448"/>
                    <a:pt x="2157" y="7285"/>
                    <a:pt x="1953" y="7285"/>
                  </a:cubicBezTo>
                  <a:close/>
                  <a:moveTo>
                    <a:pt x="3703" y="7285"/>
                  </a:moveTo>
                  <a:cubicBezTo>
                    <a:pt x="3500" y="7285"/>
                    <a:pt x="3337" y="7448"/>
                    <a:pt x="3337" y="7651"/>
                  </a:cubicBezTo>
                  <a:cubicBezTo>
                    <a:pt x="3337" y="7855"/>
                    <a:pt x="3500" y="8058"/>
                    <a:pt x="3703" y="8058"/>
                  </a:cubicBezTo>
                  <a:lnTo>
                    <a:pt x="7814" y="8058"/>
                  </a:lnTo>
                  <a:cubicBezTo>
                    <a:pt x="8058" y="8058"/>
                    <a:pt x="8221" y="7855"/>
                    <a:pt x="8221" y="7651"/>
                  </a:cubicBezTo>
                  <a:cubicBezTo>
                    <a:pt x="8221" y="7448"/>
                    <a:pt x="8058" y="7285"/>
                    <a:pt x="7814" y="7285"/>
                  </a:cubicBezTo>
                  <a:close/>
                  <a:moveTo>
                    <a:pt x="14203" y="8791"/>
                  </a:moveTo>
                  <a:cubicBezTo>
                    <a:pt x="13959" y="8791"/>
                    <a:pt x="13756" y="8994"/>
                    <a:pt x="13756" y="9239"/>
                  </a:cubicBezTo>
                  <a:cubicBezTo>
                    <a:pt x="13756" y="9483"/>
                    <a:pt x="13959" y="9686"/>
                    <a:pt x="14203" y="9686"/>
                  </a:cubicBezTo>
                  <a:cubicBezTo>
                    <a:pt x="14447" y="9686"/>
                    <a:pt x="14651" y="9483"/>
                    <a:pt x="14651" y="9239"/>
                  </a:cubicBezTo>
                  <a:cubicBezTo>
                    <a:pt x="14651" y="8994"/>
                    <a:pt x="14447" y="8791"/>
                    <a:pt x="14203" y="8791"/>
                  </a:cubicBezTo>
                  <a:close/>
                  <a:moveTo>
                    <a:pt x="15546" y="8791"/>
                  </a:moveTo>
                  <a:cubicBezTo>
                    <a:pt x="15302" y="8791"/>
                    <a:pt x="15099" y="8994"/>
                    <a:pt x="15099" y="9239"/>
                  </a:cubicBezTo>
                  <a:cubicBezTo>
                    <a:pt x="15099" y="9483"/>
                    <a:pt x="15302" y="9686"/>
                    <a:pt x="15546" y="9686"/>
                  </a:cubicBezTo>
                  <a:cubicBezTo>
                    <a:pt x="15790" y="9686"/>
                    <a:pt x="15994" y="9483"/>
                    <a:pt x="15994" y="9239"/>
                  </a:cubicBezTo>
                  <a:cubicBezTo>
                    <a:pt x="15994" y="8994"/>
                    <a:pt x="15790" y="8791"/>
                    <a:pt x="15546" y="8791"/>
                  </a:cubicBezTo>
                  <a:close/>
                  <a:moveTo>
                    <a:pt x="16889" y="8791"/>
                  </a:moveTo>
                  <a:cubicBezTo>
                    <a:pt x="16645" y="8791"/>
                    <a:pt x="16442" y="8994"/>
                    <a:pt x="16442" y="9239"/>
                  </a:cubicBezTo>
                  <a:cubicBezTo>
                    <a:pt x="16442" y="9483"/>
                    <a:pt x="16645" y="9686"/>
                    <a:pt x="16889" y="9686"/>
                  </a:cubicBezTo>
                  <a:cubicBezTo>
                    <a:pt x="17133" y="9686"/>
                    <a:pt x="17337" y="9483"/>
                    <a:pt x="17337" y="9239"/>
                  </a:cubicBezTo>
                  <a:cubicBezTo>
                    <a:pt x="17337" y="8994"/>
                    <a:pt x="17133" y="8791"/>
                    <a:pt x="16889" y="8791"/>
                  </a:cubicBezTo>
                  <a:close/>
                  <a:moveTo>
                    <a:pt x="18232" y="8791"/>
                  </a:moveTo>
                  <a:cubicBezTo>
                    <a:pt x="17988" y="8791"/>
                    <a:pt x="17785" y="8994"/>
                    <a:pt x="17785" y="9239"/>
                  </a:cubicBezTo>
                  <a:cubicBezTo>
                    <a:pt x="17785" y="9483"/>
                    <a:pt x="17988" y="9686"/>
                    <a:pt x="18232" y="9686"/>
                  </a:cubicBezTo>
                  <a:cubicBezTo>
                    <a:pt x="18476" y="9686"/>
                    <a:pt x="18680" y="9483"/>
                    <a:pt x="18680" y="9239"/>
                  </a:cubicBezTo>
                  <a:cubicBezTo>
                    <a:pt x="18680" y="8994"/>
                    <a:pt x="18476" y="8791"/>
                    <a:pt x="18232" y="8791"/>
                  </a:cubicBezTo>
                  <a:close/>
                  <a:moveTo>
                    <a:pt x="19575" y="8791"/>
                  </a:moveTo>
                  <a:cubicBezTo>
                    <a:pt x="19331" y="8791"/>
                    <a:pt x="19128" y="8994"/>
                    <a:pt x="19128" y="9239"/>
                  </a:cubicBezTo>
                  <a:cubicBezTo>
                    <a:pt x="19128" y="9483"/>
                    <a:pt x="19331" y="9686"/>
                    <a:pt x="19575" y="9686"/>
                  </a:cubicBezTo>
                  <a:cubicBezTo>
                    <a:pt x="19819" y="9686"/>
                    <a:pt x="20023" y="9483"/>
                    <a:pt x="20023" y="9239"/>
                  </a:cubicBezTo>
                  <a:cubicBezTo>
                    <a:pt x="20023" y="8994"/>
                    <a:pt x="19819" y="8791"/>
                    <a:pt x="19575" y="8791"/>
                  </a:cubicBezTo>
                  <a:close/>
                  <a:moveTo>
                    <a:pt x="20918" y="8791"/>
                  </a:moveTo>
                  <a:cubicBezTo>
                    <a:pt x="20674" y="8791"/>
                    <a:pt x="20471" y="8994"/>
                    <a:pt x="20471" y="9239"/>
                  </a:cubicBezTo>
                  <a:cubicBezTo>
                    <a:pt x="20471" y="9483"/>
                    <a:pt x="20674" y="9686"/>
                    <a:pt x="20918" y="9686"/>
                  </a:cubicBezTo>
                  <a:cubicBezTo>
                    <a:pt x="21162" y="9686"/>
                    <a:pt x="21366" y="9483"/>
                    <a:pt x="21366" y="9239"/>
                  </a:cubicBezTo>
                  <a:cubicBezTo>
                    <a:pt x="21366" y="8994"/>
                    <a:pt x="21162" y="8791"/>
                    <a:pt x="20918" y="8791"/>
                  </a:cubicBezTo>
                  <a:close/>
                  <a:moveTo>
                    <a:pt x="366" y="9076"/>
                  </a:moveTo>
                  <a:cubicBezTo>
                    <a:pt x="163" y="9076"/>
                    <a:pt x="0" y="9239"/>
                    <a:pt x="0" y="9442"/>
                  </a:cubicBezTo>
                  <a:cubicBezTo>
                    <a:pt x="0" y="9646"/>
                    <a:pt x="163" y="9849"/>
                    <a:pt x="366" y="9849"/>
                  </a:cubicBezTo>
                  <a:lnTo>
                    <a:pt x="1953" y="9849"/>
                  </a:lnTo>
                  <a:cubicBezTo>
                    <a:pt x="2157" y="9849"/>
                    <a:pt x="2320" y="9646"/>
                    <a:pt x="2320" y="9442"/>
                  </a:cubicBezTo>
                  <a:cubicBezTo>
                    <a:pt x="2320" y="9239"/>
                    <a:pt x="2157" y="9076"/>
                    <a:pt x="1953" y="9076"/>
                  </a:cubicBezTo>
                  <a:close/>
                  <a:moveTo>
                    <a:pt x="8628" y="9076"/>
                  </a:moveTo>
                  <a:cubicBezTo>
                    <a:pt x="8424" y="9076"/>
                    <a:pt x="8262" y="9239"/>
                    <a:pt x="8262" y="9442"/>
                  </a:cubicBezTo>
                  <a:cubicBezTo>
                    <a:pt x="8262" y="9646"/>
                    <a:pt x="8424" y="9849"/>
                    <a:pt x="8628" y="9849"/>
                  </a:cubicBezTo>
                  <a:lnTo>
                    <a:pt x="12779" y="9849"/>
                  </a:lnTo>
                  <a:cubicBezTo>
                    <a:pt x="12982" y="9849"/>
                    <a:pt x="13145" y="9646"/>
                    <a:pt x="13145" y="9442"/>
                  </a:cubicBezTo>
                  <a:cubicBezTo>
                    <a:pt x="13145" y="9239"/>
                    <a:pt x="12982" y="9076"/>
                    <a:pt x="12779" y="9076"/>
                  </a:cubicBezTo>
                  <a:close/>
                  <a:moveTo>
                    <a:pt x="366" y="10867"/>
                  </a:moveTo>
                  <a:cubicBezTo>
                    <a:pt x="163" y="10867"/>
                    <a:pt x="0" y="11029"/>
                    <a:pt x="0" y="11233"/>
                  </a:cubicBezTo>
                  <a:cubicBezTo>
                    <a:pt x="0" y="11477"/>
                    <a:pt x="163" y="11640"/>
                    <a:pt x="366" y="11640"/>
                  </a:cubicBezTo>
                  <a:lnTo>
                    <a:pt x="1953" y="11640"/>
                  </a:lnTo>
                  <a:cubicBezTo>
                    <a:pt x="2157" y="11640"/>
                    <a:pt x="2320" y="11477"/>
                    <a:pt x="2320" y="11233"/>
                  </a:cubicBezTo>
                  <a:cubicBezTo>
                    <a:pt x="2320" y="11029"/>
                    <a:pt x="2157" y="10867"/>
                    <a:pt x="1953" y="10867"/>
                  </a:cubicBezTo>
                  <a:close/>
                  <a:moveTo>
                    <a:pt x="8628" y="10867"/>
                  </a:moveTo>
                  <a:cubicBezTo>
                    <a:pt x="8424" y="10867"/>
                    <a:pt x="8262" y="11029"/>
                    <a:pt x="8262" y="11233"/>
                  </a:cubicBezTo>
                  <a:cubicBezTo>
                    <a:pt x="8262" y="11477"/>
                    <a:pt x="8424" y="11640"/>
                    <a:pt x="8628" y="11640"/>
                  </a:cubicBezTo>
                  <a:lnTo>
                    <a:pt x="12779" y="11640"/>
                  </a:lnTo>
                  <a:cubicBezTo>
                    <a:pt x="12982" y="11640"/>
                    <a:pt x="13145" y="11477"/>
                    <a:pt x="13145" y="11233"/>
                  </a:cubicBezTo>
                  <a:cubicBezTo>
                    <a:pt x="13145" y="11029"/>
                    <a:pt x="12982" y="10867"/>
                    <a:pt x="12779" y="10867"/>
                  </a:cubicBezTo>
                  <a:close/>
                  <a:moveTo>
                    <a:pt x="14203" y="12494"/>
                  </a:moveTo>
                  <a:cubicBezTo>
                    <a:pt x="13959" y="12494"/>
                    <a:pt x="13756" y="12698"/>
                    <a:pt x="13756" y="12942"/>
                  </a:cubicBezTo>
                  <a:cubicBezTo>
                    <a:pt x="13756" y="13186"/>
                    <a:pt x="13959" y="13390"/>
                    <a:pt x="14203" y="13390"/>
                  </a:cubicBezTo>
                  <a:cubicBezTo>
                    <a:pt x="14447" y="13390"/>
                    <a:pt x="14651" y="13186"/>
                    <a:pt x="14651" y="12942"/>
                  </a:cubicBezTo>
                  <a:cubicBezTo>
                    <a:pt x="14651" y="12698"/>
                    <a:pt x="14447" y="12494"/>
                    <a:pt x="14203" y="12494"/>
                  </a:cubicBezTo>
                  <a:close/>
                  <a:moveTo>
                    <a:pt x="15546" y="12494"/>
                  </a:moveTo>
                  <a:cubicBezTo>
                    <a:pt x="15302" y="12494"/>
                    <a:pt x="15099" y="12698"/>
                    <a:pt x="15099" y="12942"/>
                  </a:cubicBezTo>
                  <a:cubicBezTo>
                    <a:pt x="15099" y="13186"/>
                    <a:pt x="15302" y="13390"/>
                    <a:pt x="15546" y="13390"/>
                  </a:cubicBezTo>
                  <a:cubicBezTo>
                    <a:pt x="15790" y="13390"/>
                    <a:pt x="15994" y="13186"/>
                    <a:pt x="15994" y="12942"/>
                  </a:cubicBezTo>
                  <a:cubicBezTo>
                    <a:pt x="15994" y="12698"/>
                    <a:pt x="15790" y="12494"/>
                    <a:pt x="15546" y="12494"/>
                  </a:cubicBezTo>
                  <a:close/>
                  <a:moveTo>
                    <a:pt x="16889" y="12494"/>
                  </a:moveTo>
                  <a:cubicBezTo>
                    <a:pt x="16645" y="12494"/>
                    <a:pt x="16442" y="12698"/>
                    <a:pt x="16442" y="12942"/>
                  </a:cubicBezTo>
                  <a:cubicBezTo>
                    <a:pt x="16442" y="13186"/>
                    <a:pt x="16645" y="13390"/>
                    <a:pt x="16889" y="13390"/>
                  </a:cubicBezTo>
                  <a:cubicBezTo>
                    <a:pt x="17133" y="13390"/>
                    <a:pt x="17337" y="13186"/>
                    <a:pt x="17337" y="12942"/>
                  </a:cubicBezTo>
                  <a:cubicBezTo>
                    <a:pt x="17337" y="12698"/>
                    <a:pt x="17133" y="12494"/>
                    <a:pt x="16889" y="12494"/>
                  </a:cubicBezTo>
                  <a:close/>
                  <a:moveTo>
                    <a:pt x="18232" y="12494"/>
                  </a:moveTo>
                  <a:cubicBezTo>
                    <a:pt x="17988" y="12494"/>
                    <a:pt x="17785" y="12698"/>
                    <a:pt x="17785" y="12942"/>
                  </a:cubicBezTo>
                  <a:cubicBezTo>
                    <a:pt x="17785" y="13186"/>
                    <a:pt x="17988" y="13390"/>
                    <a:pt x="18232" y="13390"/>
                  </a:cubicBezTo>
                  <a:cubicBezTo>
                    <a:pt x="18476" y="13390"/>
                    <a:pt x="18680" y="13186"/>
                    <a:pt x="18680" y="12942"/>
                  </a:cubicBezTo>
                  <a:cubicBezTo>
                    <a:pt x="18680" y="12698"/>
                    <a:pt x="18476" y="12494"/>
                    <a:pt x="18232" y="12494"/>
                  </a:cubicBezTo>
                  <a:close/>
                  <a:moveTo>
                    <a:pt x="19575" y="12494"/>
                  </a:moveTo>
                  <a:cubicBezTo>
                    <a:pt x="19331" y="12494"/>
                    <a:pt x="19128" y="12698"/>
                    <a:pt x="19128" y="12942"/>
                  </a:cubicBezTo>
                  <a:cubicBezTo>
                    <a:pt x="19128" y="13186"/>
                    <a:pt x="19331" y="13390"/>
                    <a:pt x="19575" y="13390"/>
                  </a:cubicBezTo>
                  <a:cubicBezTo>
                    <a:pt x="19819" y="13390"/>
                    <a:pt x="20023" y="13186"/>
                    <a:pt x="20023" y="12942"/>
                  </a:cubicBezTo>
                  <a:cubicBezTo>
                    <a:pt x="20023" y="12698"/>
                    <a:pt x="19819" y="12494"/>
                    <a:pt x="19575" y="12494"/>
                  </a:cubicBezTo>
                  <a:close/>
                  <a:moveTo>
                    <a:pt x="20918" y="12494"/>
                  </a:moveTo>
                  <a:cubicBezTo>
                    <a:pt x="20674" y="12494"/>
                    <a:pt x="20471" y="12698"/>
                    <a:pt x="20471" y="12942"/>
                  </a:cubicBezTo>
                  <a:cubicBezTo>
                    <a:pt x="20471" y="13186"/>
                    <a:pt x="20674" y="13390"/>
                    <a:pt x="20918" y="13390"/>
                  </a:cubicBezTo>
                  <a:cubicBezTo>
                    <a:pt x="21162" y="13390"/>
                    <a:pt x="21366" y="13186"/>
                    <a:pt x="21366" y="12942"/>
                  </a:cubicBezTo>
                  <a:cubicBezTo>
                    <a:pt x="21366" y="12698"/>
                    <a:pt x="21162" y="12494"/>
                    <a:pt x="20918" y="12494"/>
                  </a:cubicBezTo>
                  <a:close/>
                  <a:moveTo>
                    <a:pt x="366" y="12657"/>
                  </a:moveTo>
                  <a:cubicBezTo>
                    <a:pt x="163" y="12657"/>
                    <a:pt x="0" y="12820"/>
                    <a:pt x="0" y="13064"/>
                  </a:cubicBezTo>
                  <a:cubicBezTo>
                    <a:pt x="0" y="13268"/>
                    <a:pt x="163" y="13430"/>
                    <a:pt x="366" y="13430"/>
                  </a:cubicBezTo>
                  <a:lnTo>
                    <a:pt x="1953" y="13430"/>
                  </a:lnTo>
                  <a:cubicBezTo>
                    <a:pt x="2157" y="13430"/>
                    <a:pt x="2320" y="13268"/>
                    <a:pt x="2320" y="13064"/>
                  </a:cubicBezTo>
                  <a:cubicBezTo>
                    <a:pt x="2320" y="12820"/>
                    <a:pt x="2157" y="12657"/>
                    <a:pt x="1953" y="12657"/>
                  </a:cubicBezTo>
                  <a:close/>
                  <a:moveTo>
                    <a:pt x="8628" y="12657"/>
                  </a:moveTo>
                  <a:cubicBezTo>
                    <a:pt x="8424" y="12657"/>
                    <a:pt x="8262" y="12820"/>
                    <a:pt x="8262" y="13064"/>
                  </a:cubicBezTo>
                  <a:cubicBezTo>
                    <a:pt x="8262" y="13268"/>
                    <a:pt x="8424" y="13430"/>
                    <a:pt x="8628" y="13430"/>
                  </a:cubicBezTo>
                  <a:lnTo>
                    <a:pt x="12779" y="13430"/>
                  </a:lnTo>
                  <a:cubicBezTo>
                    <a:pt x="12982" y="13430"/>
                    <a:pt x="13145" y="13268"/>
                    <a:pt x="13145" y="13064"/>
                  </a:cubicBezTo>
                  <a:cubicBezTo>
                    <a:pt x="13145" y="12820"/>
                    <a:pt x="12982" y="12657"/>
                    <a:pt x="12779" y="126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35"/>
            <p:cNvSpPr/>
            <p:nvPr/>
          </p:nvSpPr>
          <p:spPr>
            <a:xfrm>
              <a:off x="5110250" y="2953625"/>
              <a:ext cx="534175" cy="335775"/>
            </a:xfrm>
            <a:custGeom>
              <a:avLst/>
              <a:gdLst/>
              <a:ahLst/>
              <a:cxnLst/>
              <a:rect l="l" t="t" r="r" b="b"/>
              <a:pathLst>
                <a:path w="21367" h="13431" extrusionOk="0">
                  <a:moveTo>
                    <a:pt x="367" y="82"/>
                  </a:moveTo>
                  <a:cubicBezTo>
                    <a:pt x="163" y="82"/>
                    <a:pt x="0" y="245"/>
                    <a:pt x="0" y="489"/>
                  </a:cubicBezTo>
                  <a:cubicBezTo>
                    <a:pt x="0" y="693"/>
                    <a:pt x="163" y="856"/>
                    <a:pt x="367" y="856"/>
                  </a:cubicBezTo>
                  <a:lnTo>
                    <a:pt x="1954" y="856"/>
                  </a:lnTo>
                  <a:cubicBezTo>
                    <a:pt x="2157" y="856"/>
                    <a:pt x="2361" y="693"/>
                    <a:pt x="2361" y="489"/>
                  </a:cubicBezTo>
                  <a:cubicBezTo>
                    <a:pt x="2361" y="245"/>
                    <a:pt x="2157" y="82"/>
                    <a:pt x="1954" y="82"/>
                  </a:cubicBezTo>
                  <a:close/>
                  <a:moveTo>
                    <a:pt x="3704" y="82"/>
                  </a:moveTo>
                  <a:cubicBezTo>
                    <a:pt x="3500" y="82"/>
                    <a:pt x="3338" y="245"/>
                    <a:pt x="3338" y="489"/>
                  </a:cubicBezTo>
                  <a:cubicBezTo>
                    <a:pt x="3338" y="693"/>
                    <a:pt x="3500" y="856"/>
                    <a:pt x="3704" y="856"/>
                  </a:cubicBezTo>
                  <a:lnTo>
                    <a:pt x="7814" y="856"/>
                  </a:lnTo>
                  <a:cubicBezTo>
                    <a:pt x="8058" y="856"/>
                    <a:pt x="8221" y="693"/>
                    <a:pt x="8221" y="489"/>
                  </a:cubicBezTo>
                  <a:cubicBezTo>
                    <a:pt x="8221" y="245"/>
                    <a:pt x="8058" y="82"/>
                    <a:pt x="7814" y="82"/>
                  </a:cubicBezTo>
                  <a:close/>
                  <a:moveTo>
                    <a:pt x="9605" y="1"/>
                  </a:moveTo>
                  <a:cubicBezTo>
                    <a:pt x="9361" y="1"/>
                    <a:pt x="9157" y="204"/>
                    <a:pt x="9157" y="489"/>
                  </a:cubicBezTo>
                  <a:cubicBezTo>
                    <a:pt x="9157" y="733"/>
                    <a:pt x="9361" y="937"/>
                    <a:pt x="9605" y="937"/>
                  </a:cubicBezTo>
                  <a:cubicBezTo>
                    <a:pt x="9849" y="937"/>
                    <a:pt x="10053" y="733"/>
                    <a:pt x="10053" y="489"/>
                  </a:cubicBezTo>
                  <a:cubicBezTo>
                    <a:pt x="10053" y="204"/>
                    <a:pt x="9849" y="1"/>
                    <a:pt x="9605" y="1"/>
                  </a:cubicBezTo>
                  <a:close/>
                  <a:moveTo>
                    <a:pt x="10948" y="1"/>
                  </a:moveTo>
                  <a:cubicBezTo>
                    <a:pt x="10704" y="1"/>
                    <a:pt x="10500" y="204"/>
                    <a:pt x="10500" y="489"/>
                  </a:cubicBezTo>
                  <a:cubicBezTo>
                    <a:pt x="10500" y="733"/>
                    <a:pt x="10704" y="937"/>
                    <a:pt x="10948" y="937"/>
                  </a:cubicBezTo>
                  <a:cubicBezTo>
                    <a:pt x="11192" y="937"/>
                    <a:pt x="11396" y="733"/>
                    <a:pt x="11396" y="489"/>
                  </a:cubicBezTo>
                  <a:cubicBezTo>
                    <a:pt x="11396" y="204"/>
                    <a:pt x="11192" y="1"/>
                    <a:pt x="10948" y="1"/>
                  </a:cubicBezTo>
                  <a:close/>
                  <a:moveTo>
                    <a:pt x="12291" y="1"/>
                  </a:moveTo>
                  <a:cubicBezTo>
                    <a:pt x="12047" y="1"/>
                    <a:pt x="11843" y="204"/>
                    <a:pt x="11843" y="489"/>
                  </a:cubicBezTo>
                  <a:cubicBezTo>
                    <a:pt x="11843" y="733"/>
                    <a:pt x="12047" y="937"/>
                    <a:pt x="12291" y="937"/>
                  </a:cubicBezTo>
                  <a:cubicBezTo>
                    <a:pt x="12535" y="937"/>
                    <a:pt x="12739" y="733"/>
                    <a:pt x="12739" y="489"/>
                  </a:cubicBezTo>
                  <a:cubicBezTo>
                    <a:pt x="12739" y="204"/>
                    <a:pt x="12535" y="1"/>
                    <a:pt x="12291" y="1"/>
                  </a:cubicBezTo>
                  <a:close/>
                  <a:moveTo>
                    <a:pt x="13634" y="1"/>
                  </a:moveTo>
                  <a:cubicBezTo>
                    <a:pt x="13390" y="1"/>
                    <a:pt x="13186" y="204"/>
                    <a:pt x="13186" y="489"/>
                  </a:cubicBezTo>
                  <a:cubicBezTo>
                    <a:pt x="13186" y="733"/>
                    <a:pt x="13390" y="937"/>
                    <a:pt x="13634" y="937"/>
                  </a:cubicBezTo>
                  <a:cubicBezTo>
                    <a:pt x="13878" y="937"/>
                    <a:pt x="14082" y="733"/>
                    <a:pt x="14082" y="489"/>
                  </a:cubicBezTo>
                  <a:cubicBezTo>
                    <a:pt x="14082" y="204"/>
                    <a:pt x="13878" y="1"/>
                    <a:pt x="13634" y="1"/>
                  </a:cubicBezTo>
                  <a:close/>
                  <a:moveTo>
                    <a:pt x="14977" y="1"/>
                  </a:moveTo>
                  <a:cubicBezTo>
                    <a:pt x="14733" y="1"/>
                    <a:pt x="14529" y="204"/>
                    <a:pt x="14529" y="489"/>
                  </a:cubicBezTo>
                  <a:cubicBezTo>
                    <a:pt x="14529" y="733"/>
                    <a:pt x="14733" y="937"/>
                    <a:pt x="14977" y="937"/>
                  </a:cubicBezTo>
                  <a:cubicBezTo>
                    <a:pt x="15221" y="937"/>
                    <a:pt x="15425" y="733"/>
                    <a:pt x="15425" y="489"/>
                  </a:cubicBezTo>
                  <a:cubicBezTo>
                    <a:pt x="15425" y="204"/>
                    <a:pt x="15221" y="1"/>
                    <a:pt x="14977" y="1"/>
                  </a:cubicBezTo>
                  <a:close/>
                  <a:moveTo>
                    <a:pt x="16320" y="1"/>
                  </a:moveTo>
                  <a:cubicBezTo>
                    <a:pt x="16076" y="1"/>
                    <a:pt x="15872" y="204"/>
                    <a:pt x="15872" y="489"/>
                  </a:cubicBezTo>
                  <a:cubicBezTo>
                    <a:pt x="15872" y="733"/>
                    <a:pt x="16076" y="937"/>
                    <a:pt x="16320" y="937"/>
                  </a:cubicBezTo>
                  <a:cubicBezTo>
                    <a:pt x="16564" y="937"/>
                    <a:pt x="16768" y="733"/>
                    <a:pt x="16768" y="489"/>
                  </a:cubicBezTo>
                  <a:cubicBezTo>
                    <a:pt x="16768" y="204"/>
                    <a:pt x="16564" y="1"/>
                    <a:pt x="16320" y="1"/>
                  </a:cubicBezTo>
                  <a:close/>
                  <a:moveTo>
                    <a:pt x="367" y="1873"/>
                  </a:moveTo>
                  <a:cubicBezTo>
                    <a:pt x="163" y="1873"/>
                    <a:pt x="0" y="2036"/>
                    <a:pt x="0" y="2280"/>
                  </a:cubicBezTo>
                  <a:cubicBezTo>
                    <a:pt x="0" y="2483"/>
                    <a:pt x="163" y="2646"/>
                    <a:pt x="367" y="2646"/>
                  </a:cubicBezTo>
                  <a:lnTo>
                    <a:pt x="1954" y="2646"/>
                  </a:lnTo>
                  <a:cubicBezTo>
                    <a:pt x="2157" y="2646"/>
                    <a:pt x="2361" y="2483"/>
                    <a:pt x="2361" y="2280"/>
                  </a:cubicBezTo>
                  <a:cubicBezTo>
                    <a:pt x="2361" y="2036"/>
                    <a:pt x="2157" y="1873"/>
                    <a:pt x="1954" y="1873"/>
                  </a:cubicBezTo>
                  <a:close/>
                  <a:moveTo>
                    <a:pt x="3704" y="1873"/>
                  </a:moveTo>
                  <a:cubicBezTo>
                    <a:pt x="3500" y="1873"/>
                    <a:pt x="3338" y="2036"/>
                    <a:pt x="3338" y="2280"/>
                  </a:cubicBezTo>
                  <a:cubicBezTo>
                    <a:pt x="3338" y="2483"/>
                    <a:pt x="3500" y="2646"/>
                    <a:pt x="3704" y="2646"/>
                  </a:cubicBezTo>
                  <a:lnTo>
                    <a:pt x="7814" y="2646"/>
                  </a:lnTo>
                  <a:cubicBezTo>
                    <a:pt x="8058" y="2646"/>
                    <a:pt x="8221" y="2483"/>
                    <a:pt x="8221" y="2280"/>
                  </a:cubicBezTo>
                  <a:cubicBezTo>
                    <a:pt x="8221" y="2036"/>
                    <a:pt x="8058" y="1873"/>
                    <a:pt x="7814" y="1873"/>
                  </a:cubicBezTo>
                  <a:close/>
                  <a:moveTo>
                    <a:pt x="367" y="3664"/>
                  </a:moveTo>
                  <a:cubicBezTo>
                    <a:pt x="163" y="3664"/>
                    <a:pt x="0" y="3867"/>
                    <a:pt x="0" y="4071"/>
                  </a:cubicBezTo>
                  <a:cubicBezTo>
                    <a:pt x="0" y="4274"/>
                    <a:pt x="163" y="4437"/>
                    <a:pt x="367" y="4437"/>
                  </a:cubicBezTo>
                  <a:lnTo>
                    <a:pt x="1954" y="4437"/>
                  </a:lnTo>
                  <a:cubicBezTo>
                    <a:pt x="2157" y="4437"/>
                    <a:pt x="2361" y="4274"/>
                    <a:pt x="2361" y="4071"/>
                  </a:cubicBezTo>
                  <a:cubicBezTo>
                    <a:pt x="2361" y="3867"/>
                    <a:pt x="2157" y="3664"/>
                    <a:pt x="1954" y="3664"/>
                  </a:cubicBezTo>
                  <a:close/>
                  <a:moveTo>
                    <a:pt x="3704" y="3664"/>
                  </a:moveTo>
                  <a:cubicBezTo>
                    <a:pt x="3500" y="3664"/>
                    <a:pt x="3338" y="3867"/>
                    <a:pt x="3338" y="4071"/>
                  </a:cubicBezTo>
                  <a:cubicBezTo>
                    <a:pt x="3338" y="4274"/>
                    <a:pt x="3500" y="4437"/>
                    <a:pt x="3704" y="4437"/>
                  </a:cubicBezTo>
                  <a:lnTo>
                    <a:pt x="7814" y="4437"/>
                  </a:lnTo>
                  <a:cubicBezTo>
                    <a:pt x="8058" y="4437"/>
                    <a:pt x="8221" y="4274"/>
                    <a:pt x="8221" y="4071"/>
                  </a:cubicBezTo>
                  <a:cubicBezTo>
                    <a:pt x="8221" y="3867"/>
                    <a:pt x="8058" y="3664"/>
                    <a:pt x="7814" y="3664"/>
                  </a:cubicBezTo>
                  <a:close/>
                  <a:moveTo>
                    <a:pt x="9605" y="3623"/>
                  </a:moveTo>
                  <a:cubicBezTo>
                    <a:pt x="9361" y="3623"/>
                    <a:pt x="9157" y="3826"/>
                    <a:pt x="9157" y="4071"/>
                  </a:cubicBezTo>
                  <a:cubicBezTo>
                    <a:pt x="9157" y="4315"/>
                    <a:pt x="9361" y="4518"/>
                    <a:pt x="9605" y="4518"/>
                  </a:cubicBezTo>
                  <a:cubicBezTo>
                    <a:pt x="9849" y="4518"/>
                    <a:pt x="10053" y="4315"/>
                    <a:pt x="10053" y="4071"/>
                  </a:cubicBezTo>
                  <a:cubicBezTo>
                    <a:pt x="10053" y="3826"/>
                    <a:pt x="9849" y="3623"/>
                    <a:pt x="9605" y="3623"/>
                  </a:cubicBezTo>
                  <a:close/>
                  <a:moveTo>
                    <a:pt x="10948" y="3623"/>
                  </a:moveTo>
                  <a:cubicBezTo>
                    <a:pt x="10704" y="3623"/>
                    <a:pt x="10500" y="3826"/>
                    <a:pt x="10500" y="4071"/>
                  </a:cubicBezTo>
                  <a:cubicBezTo>
                    <a:pt x="10500" y="4315"/>
                    <a:pt x="10704" y="4518"/>
                    <a:pt x="10948" y="4518"/>
                  </a:cubicBezTo>
                  <a:cubicBezTo>
                    <a:pt x="11192" y="4518"/>
                    <a:pt x="11396" y="4315"/>
                    <a:pt x="11396" y="4071"/>
                  </a:cubicBezTo>
                  <a:cubicBezTo>
                    <a:pt x="11396" y="3826"/>
                    <a:pt x="11192" y="3623"/>
                    <a:pt x="10948" y="3623"/>
                  </a:cubicBezTo>
                  <a:close/>
                  <a:moveTo>
                    <a:pt x="12291" y="3623"/>
                  </a:moveTo>
                  <a:cubicBezTo>
                    <a:pt x="12047" y="3623"/>
                    <a:pt x="11843" y="3826"/>
                    <a:pt x="11843" y="4071"/>
                  </a:cubicBezTo>
                  <a:cubicBezTo>
                    <a:pt x="11843" y="4315"/>
                    <a:pt x="12047" y="4518"/>
                    <a:pt x="12291" y="4518"/>
                  </a:cubicBezTo>
                  <a:cubicBezTo>
                    <a:pt x="12535" y="4518"/>
                    <a:pt x="12739" y="4315"/>
                    <a:pt x="12739" y="4071"/>
                  </a:cubicBezTo>
                  <a:cubicBezTo>
                    <a:pt x="12739" y="3826"/>
                    <a:pt x="12535" y="3623"/>
                    <a:pt x="12291" y="3623"/>
                  </a:cubicBezTo>
                  <a:close/>
                  <a:moveTo>
                    <a:pt x="13634" y="3623"/>
                  </a:moveTo>
                  <a:cubicBezTo>
                    <a:pt x="13390" y="3623"/>
                    <a:pt x="13186" y="3826"/>
                    <a:pt x="13186" y="4071"/>
                  </a:cubicBezTo>
                  <a:cubicBezTo>
                    <a:pt x="13186" y="4315"/>
                    <a:pt x="13390" y="4518"/>
                    <a:pt x="13634" y="4518"/>
                  </a:cubicBezTo>
                  <a:cubicBezTo>
                    <a:pt x="13878" y="4518"/>
                    <a:pt x="14082" y="4315"/>
                    <a:pt x="14082" y="4071"/>
                  </a:cubicBezTo>
                  <a:cubicBezTo>
                    <a:pt x="14082" y="3826"/>
                    <a:pt x="13878" y="3623"/>
                    <a:pt x="13634" y="3623"/>
                  </a:cubicBezTo>
                  <a:close/>
                  <a:moveTo>
                    <a:pt x="14977" y="3623"/>
                  </a:moveTo>
                  <a:cubicBezTo>
                    <a:pt x="14733" y="3623"/>
                    <a:pt x="14529" y="3826"/>
                    <a:pt x="14529" y="4071"/>
                  </a:cubicBezTo>
                  <a:cubicBezTo>
                    <a:pt x="14529" y="4315"/>
                    <a:pt x="14733" y="4518"/>
                    <a:pt x="14977" y="4518"/>
                  </a:cubicBezTo>
                  <a:cubicBezTo>
                    <a:pt x="15221" y="4518"/>
                    <a:pt x="15425" y="4315"/>
                    <a:pt x="15425" y="4071"/>
                  </a:cubicBezTo>
                  <a:cubicBezTo>
                    <a:pt x="15425" y="3826"/>
                    <a:pt x="15221" y="3623"/>
                    <a:pt x="14977" y="3623"/>
                  </a:cubicBezTo>
                  <a:close/>
                  <a:moveTo>
                    <a:pt x="16320" y="3623"/>
                  </a:moveTo>
                  <a:cubicBezTo>
                    <a:pt x="16076" y="3623"/>
                    <a:pt x="15872" y="3826"/>
                    <a:pt x="15872" y="4071"/>
                  </a:cubicBezTo>
                  <a:cubicBezTo>
                    <a:pt x="15872" y="4315"/>
                    <a:pt x="16076" y="4518"/>
                    <a:pt x="16320" y="4518"/>
                  </a:cubicBezTo>
                  <a:cubicBezTo>
                    <a:pt x="16564" y="4518"/>
                    <a:pt x="16768" y="4315"/>
                    <a:pt x="16768" y="4071"/>
                  </a:cubicBezTo>
                  <a:cubicBezTo>
                    <a:pt x="16768" y="3826"/>
                    <a:pt x="16564" y="3623"/>
                    <a:pt x="16320" y="3623"/>
                  </a:cubicBezTo>
                  <a:close/>
                  <a:moveTo>
                    <a:pt x="367" y="5454"/>
                  </a:moveTo>
                  <a:cubicBezTo>
                    <a:pt x="163" y="5454"/>
                    <a:pt x="0" y="5658"/>
                    <a:pt x="0" y="5861"/>
                  </a:cubicBezTo>
                  <a:cubicBezTo>
                    <a:pt x="0" y="6065"/>
                    <a:pt x="163" y="6228"/>
                    <a:pt x="367" y="6228"/>
                  </a:cubicBezTo>
                  <a:lnTo>
                    <a:pt x="1954" y="6228"/>
                  </a:lnTo>
                  <a:cubicBezTo>
                    <a:pt x="2157" y="6228"/>
                    <a:pt x="2361" y="6065"/>
                    <a:pt x="2361" y="5861"/>
                  </a:cubicBezTo>
                  <a:cubicBezTo>
                    <a:pt x="2361" y="5658"/>
                    <a:pt x="2157" y="5454"/>
                    <a:pt x="1954" y="5454"/>
                  </a:cubicBezTo>
                  <a:close/>
                  <a:moveTo>
                    <a:pt x="3704" y="5454"/>
                  </a:moveTo>
                  <a:cubicBezTo>
                    <a:pt x="3500" y="5454"/>
                    <a:pt x="3338" y="5658"/>
                    <a:pt x="3338" y="5861"/>
                  </a:cubicBezTo>
                  <a:cubicBezTo>
                    <a:pt x="3338" y="6065"/>
                    <a:pt x="3500" y="6228"/>
                    <a:pt x="3704" y="6228"/>
                  </a:cubicBezTo>
                  <a:lnTo>
                    <a:pt x="7814" y="6228"/>
                  </a:lnTo>
                  <a:cubicBezTo>
                    <a:pt x="8058" y="6228"/>
                    <a:pt x="8221" y="6065"/>
                    <a:pt x="8221" y="5861"/>
                  </a:cubicBezTo>
                  <a:cubicBezTo>
                    <a:pt x="8221" y="5658"/>
                    <a:pt x="8058" y="5454"/>
                    <a:pt x="7814" y="5454"/>
                  </a:cubicBezTo>
                  <a:close/>
                  <a:moveTo>
                    <a:pt x="367" y="7286"/>
                  </a:moveTo>
                  <a:cubicBezTo>
                    <a:pt x="163" y="7286"/>
                    <a:pt x="0" y="7448"/>
                    <a:pt x="0" y="7652"/>
                  </a:cubicBezTo>
                  <a:cubicBezTo>
                    <a:pt x="0" y="7855"/>
                    <a:pt x="163" y="8059"/>
                    <a:pt x="367" y="8059"/>
                  </a:cubicBezTo>
                  <a:lnTo>
                    <a:pt x="1954" y="8059"/>
                  </a:lnTo>
                  <a:cubicBezTo>
                    <a:pt x="2157" y="8059"/>
                    <a:pt x="2361" y="7855"/>
                    <a:pt x="2361" y="7652"/>
                  </a:cubicBezTo>
                  <a:cubicBezTo>
                    <a:pt x="2361" y="7448"/>
                    <a:pt x="2157" y="7286"/>
                    <a:pt x="1954" y="7286"/>
                  </a:cubicBezTo>
                  <a:close/>
                  <a:moveTo>
                    <a:pt x="3704" y="7286"/>
                  </a:moveTo>
                  <a:cubicBezTo>
                    <a:pt x="3500" y="7286"/>
                    <a:pt x="3338" y="7448"/>
                    <a:pt x="3338" y="7652"/>
                  </a:cubicBezTo>
                  <a:cubicBezTo>
                    <a:pt x="3338" y="7855"/>
                    <a:pt x="3500" y="8059"/>
                    <a:pt x="3704" y="8059"/>
                  </a:cubicBezTo>
                  <a:lnTo>
                    <a:pt x="7814" y="8059"/>
                  </a:lnTo>
                  <a:cubicBezTo>
                    <a:pt x="8058" y="8059"/>
                    <a:pt x="8221" y="7855"/>
                    <a:pt x="8221" y="7652"/>
                  </a:cubicBezTo>
                  <a:cubicBezTo>
                    <a:pt x="8221" y="7448"/>
                    <a:pt x="8058" y="7286"/>
                    <a:pt x="7814" y="7286"/>
                  </a:cubicBezTo>
                  <a:close/>
                  <a:moveTo>
                    <a:pt x="14204" y="8791"/>
                  </a:moveTo>
                  <a:cubicBezTo>
                    <a:pt x="13959" y="8791"/>
                    <a:pt x="13756" y="8995"/>
                    <a:pt x="13756" y="9239"/>
                  </a:cubicBezTo>
                  <a:cubicBezTo>
                    <a:pt x="13756" y="9483"/>
                    <a:pt x="13959" y="9687"/>
                    <a:pt x="14204" y="9687"/>
                  </a:cubicBezTo>
                  <a:cubicBezTo>
                    <a:pt x="14448" y="9687"/>
                    <a:pt x="14651" y="9483"/>
                    <a:pt x="14651" y="9239"/>
                  </a:cubicBezTo>
                  <a:cubicBezTo>
                    <a:pt x="14651" y="8995"/>
                    <a:pt x="14448" y="8791"/>
                    <a:pt x="14204" y="8791"/>
                  </a:cubicBezTo>
                  <a:close/>
                  <a:moveTo>
                    <a:pt x="15547" y="8791"/>
                  </a:moveTo>
                  <a:cubicBezTo>
                    <a:pt x="15302" y="8791"/>
                    <a:pt x="15099" y="8995"/>
                    <a:pt x="15099" y="9239"/>
                  </a:cubicBezTo>
                  <a:cubicBezTo>
                    <a:pt x="15099" y="9483"/>
                    <a:pt x="15302" y="9687"/>
                    <a:pt x="15547" y="9687"/>
                  </a:cubicBezTo>
                  <a:cubicBezTo>
                    <a:pt x="15791" y="9687"/>
                    <a:pt x="15994" y="9483"/>
                    <a:pt x="15994" y="9239"/>
                  </a:cubicBezTo>
                  <a:cubicBezTo>
                    <a:pt x="15994" y="8995"/>
                    <a:pt x="15791" y="8791"/>
                    <a:pt x="15547" y="8791"/>
                  </a:cubicBezTo>
                  <a:close/>
                  <a:moveTo>
                    <a:pt x="16890" y="8791"/>
                  </a:moveTo>
                  <a:cubicBezTo>
                    <a:pt x="16645" y="8791"/>
                    <a:pt x="16442" y="8995"/>
                    <a:pt x="16442" y="9239"/>
                  </a:cubicBezTo>
                  <a:cubicBezTo>
                    <a:pt x="16442" y="9483"/>
                    <a:pt x="16645" y="9687"/>
                    <a:pt x="16890" y="9687"/>
                  </a:cubicBezTo>
                  <a:cubicBezTo>
                    <a:pt x="17134" y="9687"/>
                    <a:pt x="17337" y="9483"/>
                    <a:pt x="17337" y="9239"/>
                  </a:cubicBezTo>
                  <a:cubicBezTo>
                    <a:pt x="17337" y="8995"/>
                    <a:pt x="17134" y="8791"/>
                    <a:pt x="16890" y="8791"/>
                  </a:cubicBezTo>
                  <a:close/>
                  <a:moveTo>
                    <a:pt x="18233" y="8791"/>
                  </a:moveTo>
                  <a:cubicBezTo>
                    <a:pt x="17988" y="8791"/>
                    <a:pt x="17785" y="8995"/>
                    <a:pt x="17785" y="9239"/>
                  </a:cubicBezTo>
                  <a:cubicBezTo>
                    <a:pt x="17785" y="9483"/>
                    <a:pt x="17988" y="9687"/>
                    <a:pt x="18233" y="9687"/>
                  </a:cubicBezTo>
                  <a:cubicBezTo>
                    <a:pt x="18477" y="9687"/>
                    <a:pt x="18680" y="9483"/>
                    <a:pt x="18680" y="9239"/>
                  </a:cubicBezTo>
                  <a:cubicBezTo>
                    <a:pt x="18680" y="8995"/>
                    <a:pt x="18477" y="8791"/>
                    <a:pt x="18233" y="8791"/>
                  </a:cubicBezTo>
                  <a:close/>
                  <a:moveTo>
                    <a:pt x="19576" y="8791"/>
                  </a:moveTo>
                  <a:cubicBezTo>
                    <a:pt x="19331" y="8791"/>
                    <a:pt x="19128" y="8995"/>
                    <a:pt x="19128" y="9239"/>
                  </a:cubicBezTo>
                  <a:cubicBezTo>
                    <a:pt x="19128" y="9483"/>
                    <a:pt x="19331" y="9687"/>
                    <a:pt x="19576" y="9687"/>
                  </a:cubicBezTo>
                  <a:cubicBezTo>
                    <a:pt x="19820" y="9687"/>
                    <a:pt x="20023" y="9483"/>
                    <a:pt x="20023" y="9239"/>
                  </a:cubicBezTo>
                  <a:cubicBezTo>
                    <a:pt x="20023" y="8995"/>
                    <a:pt x="19820" y="8791"/>
                    <a:pt x="19576" y="8791"/>
                  </a:cubicBezTo>
                  <a:close/>
                  <a:moveTo>
                    <a:pt x="20919" y="8791"/>
                  </a:moveTo>
                  <a:cubicBezTo>
                    <a:pt x="20674" y="8791"/>
                    <a:pt x="20471" y="8995"/>
                    <a:pt x="20471" y="9239"/>
                  </a:cubicBezTo>
                  <a:cubicBezTo>
                    <a:pt x="20471" y="9483"/>
                    <a:pt x="20674" y="9687"/>
                    <a:pt x="20919" y="9687"/>
                  </a:cubicBezTo>
                  <a:cubicBezTo>
                    <a:pt x="21163" y="9687"/>
                    <a:pt x="21366" y="9483"/>
                    <a:pt x="21366" y="9239"/>
                  </a:cubicBezTo>
                  <a:cubicBezTo>
                    <a:pt x="21366" y="8995"/>
                    <a:pt x="21163" y="8791"/>
                    <a:pt x="20919" y="8791"/>
                  </a:cubicBezTo>
                  <a:close/>
                  <a:moveTo>
                    <a:pt x="367" y="9076"/>
                  </a:moveTo>
                  <a:cubicBezTo>
                    <a:pt x="163" y="9076"/>
                    <a:pt x="0" y="9239"/>
                    <a:pt x="0" y="9443"/>
                  </a:cubicBezTo>
                  <a:cubicBezTo>
                    <a:pt x="0" y="9646"/>
                    <a:pt x="163" y="9850"/>
                    <a:pt x="367" y="9850"/>
                  </a:cubicBezTo>
                  <a:lnTo>
                    <a:pt x="1954" y="9850"/>
                  </a:lnTo>
                  <a:cubicBezTo>
                    <a:pt x="2157" y="9850"/>
                    <a:pt x="2361" y="9646"/>
                    <a:pt x="2361" y="9443"/>
                  </a:cubicBezTo>
                  <a:cubicBezTo>
                    <a:pt x="2361" y="9239"/>
                    <a:pt x="2157" y="9076"/>
                    <a:pt x="1954" y="9076"/>
                  </a:cubicBezTo>
                  <a:close/>
                  <a:moveTo>
                    <a:pt x="8628" y="9076"/>
                  </a:moveTo>
                  <a:cubicBezTo>
                    <a:pt x="8425" y="9076"/>
                    <a:pt x="8262" y="9239"/>
                    <a:pt x="8262" y="9443"/>
                  </a:cubicBezTo>
                  <a:cubicBezTo>
                    <a:pt x="8262" y="9646"/>
                    <a:pt x="8425" y="9850"/>
                    <a:pt x="8628" y="9850"/>
                  </a:cubicBezTo>
                  <a:lnTo>
                    <a:pt x="12779" y="9850"/>
                  </a:lnTo>
                  <a:cubicBezTo>
                    <a:pt x="12983" y="9850"/>
                    <a:pt x="13146" y="9646"/>
                    <a:pt x="13146" y="9443"/>
                  </a:cubicBezTo>
                  <a:cubicBezTo>
                    <a:pt x="13146" y="9239"/>
                    <a:pt x="12983" y="9076"/>
                    <a:pt x="12779" y="9076"/>
                  </a:cubicBezTo>
                  <a:close/>
                  <a:moveTo>
                    <a:pt x="367" y="10867"/>
                  </a:moveTo>
                  <a:cubicBezTo>
                    <a:pt x="163" y="10867"/>
                    <a:pt x="0" y="11030"/>
                    <a:pt x="0" y="11233"/>
                  </a:cubicBezTo>
                  <a:cubicBezTo>
                    <a:pt x="0" y="11478"/>
                    <a:pt x="163" y="11640"/>
                    <a:pt x="367" y="11640"/>
                  </a:cubicBezTo>
                  <a:lnTo>
                    <a:pt x="1954" y="11640"/>
                  </a:lnTo>
                  <a:cubicBezTo>
                    <a:pt x="2157" y="11640"/>
                    <a:pt x="2361" y="11478"/>
                    <a:pt x="2361" y="11233"/>
                  </a:cubicBezTo>
                  <a:cubicBezTo>
                    <a:pt x="2361" y="11030"/>
                    <a:pt x="2157" y="10867"/>
                    <a:pt x="1954" y="10867"/>
                  </a:cubicBezTo>
                  <a:close/>
                  <a:moveTo>
                    <a:pt x="8628" y="10867"/>
                  </a:moveTo>
                  <a:cubicBezTo>
                    <a:pt x="8425" y="10867"/>
                    <a:pt x="8262" y="11030"/>
                    <a:pt x="8262" y="11233"/>
                  </a:cubicBezTo>
                  <a:cubicBezTo>
                    <a:pt x="8262" y="11478"/>
                    <a:pt x="8425" y="11640"/>
                    <a:pt x="8628" y="11640"/>
                  </a:cubicBezTo>
                  <a:lnTo>
                    <a:pt x="12779" y="11640"/>
                  </a:lnTo>
                  <a:cubicBezTo>
                    <a:pt x="12983" y="11640"/>
                    <a:pt x="13146" y="11478"/>
                    <a:pt x="13146" y="11233"/>
                  </a:cubicBezTo>
                  <a:cubicBezTo>
                    <a:pt x="13146" y="11030"/>
                    <a:pt x="12983" y="10867"/>
                    <a:pt x="12779" y="10867"/>
                  </a:cubicBezTo>
                  <a:close/>
                  <a:moveTo>
                    <a:pt x="14204" y="12495"/>
                  </a:moveTo>
                  <a:cubicBezTo>
                    <a:pt x="13959" y="12495"/>
                    <a:pt x="13756" y="12698"/>
                    <a:pt x="13756" y="12943"/>
                  </a:cubicBezTo>
                  <a:cubicBezTo>
                    <a:pt x="13756" y="13187"/>
                    <a:pt x="13959" y="13390"/>
                    <a:pt x="14204" y="13390"/>
                  </a:cubicBezTo>
                  <a:cubicBezTo>
                    <a:pt x="14448" y="13390"/>
                    <a:pt x="14651" y="13187"/>
                    <a:pt x="14651" y="12943"/>
                  </a:cubicBezTo>
                  <a:cubicBezTo>
                    <a:pt x="14651" y="12698"/>
                    <a:pt x="14448" y="12495"/>
                    <a:pt x="14204" y="12495"/>
                  </a:cubicBezTo>
                  <a:close/>
                  <a:moveTo>
                    <a:pt x="15547" y="12495"/>
                  </a:moveTo>
                  <a:cubicBezTo>
                    <a:pt x="15302" y="12495"/>
                    <a:pt x="15099" y="12698"/>
                    <a:pt x="15099" y="12943"/>
                  </a:cubicBezTo>
                  <a:cubicBezTo>
                    <a:pt x="15099" y="13187"/>
                    <a:pt x="15302" y="13390"/>
                    <a:pt x="15547" y="13390"/>
                  </a:cubicBezTo>
                  <a:cubicBezTo>
                    <a:pt x="15791" y="13390"/>
                    <a:pt x="15994" y="13187"/>
                    <a:pt x="15994" y="12943"/>
                  </a:cubicBezTo>
                  <a:cubicBezTo>
                    <a:pt x="15994" y="12698"/>
                    <a:pt x="15791" y="12495"/>
                    <a:pt x="15547" y="12495"/>
                  </a:cubicBezTo>
                  <a:close/>
                  <a:moveTo>
                    <a:pt x="16890" y="12495"/>
                  </a:moveTo>
                  <a:cubicBezTo>
                    <a:pt x="16645" y="12495"/>
                    <a:pt x="16442" y="12698"/>
                    <a:pt x="16442" y="12943"/>
                  </a:cubicBezTo>
                  <a:cubicBezTo>
                    <a:pt x="16442" y="13187"/>
                    <a:pt x="16645" y="13390"/>
                    <a:pt x="16890" y="13390"/>
                  </a:cubicBezTo>
                  <a:cubicBezTo>
                    <a:pt x="17134" y="13390"/>
                    <a:pt x="17337" y="13187"/>
                    <a:pt x="17337" y="12943"/>
                  </a:cubicBezTo>
                  <a:cubicBezTo>
                    <a:pt x="17337" y="12698"/>
                    <a:pt x="17134" y="12495"/>
                    <a:pt x="16890" y="12495"/>
                  </a:cubicBezTo>
                  <a:close/>
                  <a:moveTo>
                    <a:pt x="18233" y="12495"/>
                  </a:moveTo>
                  <a:cubicBezTo>
                    <a:pt x="17988" y="12495"/>
                    <a:pt x="17785" y="12698"/>
                    <a:pt x="17785" y="12943"/>
                  </a:cubicBezTo>
                  <a:cubicBezTo>
                    <a:pt x="17785" y="13187"/>
                    <a:pt x="17988" y="13390"/>
                    <a:pt x="18233" y="13390"/>
                  </a:cubicBezTo>
                  <a:cubicBezTo>
                    <a:pt x="18477" y="13390"/>
                    <a:pt x="18680" y="13187"/>
                    <a:pt x="18680" y="12943"/>
                  </a:cubicBezTo>
                  <a:cubicBezTo>
                    <a:pt x="18680" y="12698"/>
                    <a:pt x="18477" y="12495"/>
                    <a:pt x="18233" y="12495"/>
                  </a:cubicBezTo>
                  <a:close/>
                  <a:moveTo>
                    <a:pt x="19576" y="12495"/>
                  </a:moveTo>
                  <a:cubicBezTo>
                    <a:pt x="19331" y="12495"/>
                    <a:pt x="19128" y="12698"/>
                    <a:pt x="19128" y="12943"/>
                  </a:cubicBezTo>
                  <a:cubicBezTo>
                    <a:pt x="19128" y="13187"/>
                    <a:pt x="19331" y="13390"/>
                    <a:pt x="19576" y="13390"/>
                  </a:cubicBezTo>
                  <a:cubicBezTo>
                    <a:pt x="19820" y="13390"/>
                    <a:pt x="20023" y="13187"/>
                    <a:pt x="20023" y="12943"/>
                  </a:cubicBezTo>
                  <a:cubicBezTo>
                    <a:pt x="20023" y="12698"/>
                    <a:pt x="19820" y="12495"/>
                    <a:pt x="19576" y="12495"/>
                  </a:cubicBezTo>
                  <a:close/>
                  <a:moveTo>
                    <a:pt x="20919" y="12495"/>
                  </a:moveTo>
                  <a:cubicBezTo>
                    <a:pt x="20674" y="12495"/>
                    <a:pt x="20471" y="12698"/>
                    <a:pt x="20471" y="12943"/>
                  </a:cubicBezTo>
                  <a:cubicBezTo>
                    <a:pt x="20471" y="13187"/>
                    <a:pt x="20674" y="13390"/>
                    <a:pt x="20919" y="13390"/>
                  </a:cubicBezTo>
                  <a:cubicBezTo>
                    <a:pt x="21163" y="13390"/>
                    <a:pt x="21366" y="13187"/>
                    <a:pt x="21366" y="12943"/>
                  </a:cubicBezTo>
                  <a:cubicBezTo>
                    <a:pt x="21366" y="12698"/>
                    <a:pt x="21163" y="12495"/>
                    <a:pt x="20919" y="12495"/>
                  </a:cubicBezTo>
                  <a:close/>
                  <a:moveTo>
                    <a:pt x="367" y="12658"/>
                  </a:moveTo>
                  <a:cubicBezTo>
                    <a:pt x="163" y="12658"/>
                    <a:pt x="0" y="12821"/>
                    <a:pt x="0" y="13065"/>
                  </a:cubicBezTo>
                  <a:cubicBezTo>
                    <a:pt x="0" y="13268"/>
                    <a:pt x="163" y="13431"/>
                    <a:pt x="367" y="13431"/>
                  </a:cubicBezTo>
                  <a:lnTo>
                    <a:pt x="1954" y="13431"/>
                  </a:lnTo>
                  <a:cubicBezTo>
                    <a:pt x="2157" y="13431"/>
                    <a:pt x="2361" y="13268"/>
                    <a:pt x="2361" y="13065"/>
                  </a:cubicBezTo>
                  <a:cubicBezTo>
                    <a:pt x="2361" y="12821"/>
                    <a:pt x="2157" y="12658"/>
                    <a:pt x="1954" y="12658"/>
                  </a:cubicBezTo>
                  <a:close/>
                  <a:moveTo>
                    <a:pt x="8628" y="12658"/>
                  </a:moveTo>
                  <a:cubicBezTo>
                    <a:pt x="8425" y="12658"/>
                    <a:pt x="8262" y="12821"/>
                    <a:pt x="8262" y="13065"/>
                  </a:cubicBezTo>
                  <a:cubicBezTo>
                    <a:pt x="8262" y="13268"/>
                    <a:pt x="8425" y="13431"/>
                    <a:pt x="8628" y="13431"/>
                  </a:cubicBezTo>
                  <a:lnTo>
                    <a:pt x="12779" y="13431"/>
                  </a:lnTo>
                  <a:cubicBezTo>
                    <a:pt x="12983" y="13431"/>
                    <a:pt x="13146" y="13268"/>
                    <a:pt x="13146" y="13065"/>
                  </a:cubicBezTo>
                  <a:cubicBezTo>
                    <a:pt x="13146" y="12821"/>
                    <a:pt x="12983" y="12658"/>
                    <a:pt x="12779" y="126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35"/>
            <p:cNvSpPr/>
            <p:nvPr/>
          </p:nvSpPr>
          <p:spPr>
            <a:xfrm>
              <a:off x="5110250" y="3321950"/>
              <a:ext cx="534175" cy="335775"/>
            </a:xfrm>
            <a:custGeom>
              <a:avLst/>
              <a:gdLst/>
              <a:ahLst/>
              <a:cxnLst/>
              <a:rect l="l" t="t" r="r" b="b"/>
              <a:pathLst>
                <a:path w="21367" h="13431" extrusionOk="0">
                  <a:moveTo>
                    <a:pt x="367" y="82"/>
                  </a:moveTo>
                  <a:cubicBezTo>
                    <a:pt x="163" y="82"/>
                    <a:pt x="0" y="244"/>
                    <a:pt x="0" y="448"/>
                  </a:cubicBezTo>
                  <a:cubicBezTo>
                    <a:pt x="0" y="692"/>
                    <a:pt x="163" y="855"/>
                    <a:pt x="367" y="855"/>
                  </a:cubicBezTo>
                  <a:lnTo>
                    <a:pt x="1954" y="855"/>
                  </a:lnTo>
                  <a:cubicBezTo>
                    <a:pt x="2157" y="855"/>
                    <a:pt x="2361" y="692"/>
                    <a:pt x="2361" y="448"/>
                  </a:cubicBezTo>
                  <a:cubicBezTo>
                    <a:pt x="2361" y="244"/>
                    <a:pt x="2157" y="82"/>
                    <a:pt x="1954" y="82"/>
                  </a:cubicBezTo>
                  <a:close/>
                  <a:moveTo>
                    <a:pt x="3704" y="82"/>
                  </a:moveTo>
                  <a:cubicBezTo>
                    <a:pt x="3500" y="82"/>
                    <a:pt x="3338" y="244"/>
                    <a:pt x="3338" y="448"/>
                  </a:cubicBezTo>
                  <a:cubicBezTo>
                    <a:pt x="3338" y="692"/>
                    <a:pt x="3500" y="855"/>
                    <a:pt x="3704" y="855"/>
                  </a:cubicBezTo>
                  <a:lnTo>
                    <a:pt x="7814" y="855"/>
                  </a:lnTo>
                  <a:cubicBezTo>
                    <a:pt x="8058" y="855"/>
                    <a:pt x="8221" y="692"/>
                    <a:pt x="8221" y="448"/>
                  </a:cubicBezTo>
                  <a:cubicBezTo>
                    <a:pt x="8221" y="244"/>
                    <a:pt x="8058" y="82"/>
                    <a:pt x="7814" y="82"/>
                  </a:cubicBezTo>
                  <a:close/>
                  <a:moveTo>
                    <a:pt x="9605" y="0"/>
                  </a:moveTo>
                  <a:cubicBezTo>
                    <a:pt x="9361" y="0"/>
                    <a:pt x="9157" y="204"/>
                    <a:pt x="9157" y="448"/>
                  </a:cubicBezTo>
                  <a:cubicBezTo>
                    <a:pt x="9157" y="692"/>
                    <a:pt x="9361" y="896"/>
                    <a:pt x="9605" y="896"/>
                  </a:cubicBezTo>
                  <a:cubicBezTo>
                    <a:pt x="9849" y="896"/>
                    <a:pt x="10053" y="692"/>
                    <a:pt x="10053" y="448"/>
                  </a:cubicBezTo>
                  <a:cubicBezTo>
                    <a:pt x="10053" y="204"/>
                    <a:pt x="9849" y="0"/>
                    <a:pt x="9605" y="0"/>
                  </a:cubicBezTo>
                  <a:close/>
                  <a:moveTo>
                    <a:pt x="10948" y="0"/>
                  </a:moveTo>
                  <a:cubicBezTo>
                    <a:pt x="10704" y="0"/>
                    <a:pt x="10500" y="204"/>
                    <a:pt x="10500" y="448"/>
                  </a:cubicBezTo>
                  <a:cubicBezTo>
                    <a:pt x="10500" y="692"/>
                    <a:pt x="10704" y="896"/>
                    <a:pt x="10948" y="896"/>
                  </a:cubicBezTo>
                  <a:cubicBezTo>
                    <a:pt x="11192" y="896"/>
                    <a:pt x="11396" y="692"/>
                    <a:pt x="11396" y="448"/>
                  </a:cubicBezTo>
                  <a:cubicBezTo>
                    <a:pt x="11396" y="204"/>
                    <a:pt x="11192" y="0"/>
                    <a:pt x="10948" y="0"/>
                  </a:cubicBezTo>
                  <a:close/>
                  <a:moveTo>
                    <a:pt x="12291" y="0"/>
                  </a:moveTo>
                  <a:cubicBezTo>
                    <a:pt x="12047" y="0"/>
                    <a:pt x="11843" y="204"/>
                    <a:pt x="11843" y="448"/>
                  </a:cubicBezTo>
                  <a:cubicBezTo>
                    <a:pt x="11843" y="692"/>
                    <a:pt x="12047" y="896"/>
                    <a:pt x="12291" y="896"/>
                  </a:cubicBezTo>
                  <a:cubicBezTo>
                    <a:pt x="12535" y="896"/>
                    <a:pt x="12739" y="692"/>
                    <a:pt x="12739" y="448"/>
                  </a:cubicBezTo>
                  <a:cubicBezTo>
                    <a:pt x="12739" y="204"/>
                    <a:pt x="12535" y="0"/>
                    <a:pt x="12291" y="0"/>
                  </a:cubicBezTo>
                  <a:close/>
                  <a:moveTo>
                    <a:pt x="13634" y="0"/>
                  </a:moveTo>
                  <a:cubicBezTo>
                    <a:pt x="13390" y="0"/>
                    <a:pt x="13186" y="204"/>
                    <a:pt x="13186" y="448"/>
                  </a:cubicBezTo>
                  <a:cubicBezTo>
                    <a:pt x="13186" y="692"/>
                    <a:pt x="13390" y="896"/>
                    <a:pt x="13634" y="896"/>
                  </a:cubicBezTo>
                  <a:cubicBezTo>
                    <a:pt x="13878" y="896"/>
                    <a:pt x="14082" y="692"/>
                    <a:pt x="14082" y="448"/>
                  </a:cubicBezTo>
                  <a:cubicBezTo>
                    <a:pt x="14082" y="204"/>
                    <a:pt x="13878" y="0"/>
                    <a:pt x="13634" y="0"/>
                  </a:cubicBezTo>
                  <a:close/>
                  <a:moveTo>
                    <a:pt x="14977" y="0"/>
                  </a:moveTo>
                  <a:cubicBezTo>
                    <a:pt x="14733" y="0"/>
                    <a:pt x="14529" y="204"/>
                    <a:pt x="14529" y="448"/>
                  </a:cubicBezTo>
                  <a:cubicBezTo>
                    <a:pt x="14529" y="692"/>
                    <a:pt x="14733" y="896"/>
                    <a:pt x="14977" y="896"/>
                  </a:cubicBezTo>
                  <a:cubicBezTo>
                    <a:pt x="15221" y="896"/>
                    <a:pt x="15425" y="692"/>
                    <a:pt x="15425" y="448"/>
                  </a:cubicBezTo>
                  <a:cubicBezTo>
                    <a:pt x="15425" y="204"/>
                    <a:pt x="15221" y="0"/>
                    <a:pt x="14977" y="0"/>
                  </a:cubicBezTo>
                  <a:close/>
                  <a:moveTo>
                    <a:pt x="16320" y="0"/>
                  </a:moveTo>
                  <a:cubicBezTo>
                    <a:pt x="16076" y="0"/>
                    <a:pt x="15872" y="204"/>
                    <a:pt x="15872" y="448"/>
                  </a:cubicBezTo>
                  <a:cubicBezTo>
                    <a:pt x="15872" y="692"/>
                    <a:pt x="16076" y="896"/>
                    <a:pt x="16320" y="896"/>
                  </a:cubicBezTo>
                  <a:cubicBezTo>
                    <a:pt x="16564" y="896"/>
                    <a:pt x="16768" y="692"/>
                    <a:pt x="16768" y="448"/>
                  </a:cubicBezTo>
                  <a:cubicBezTo>
                    <a:pt x="16768" y="204"/>
                    <a:pt x="16564" y="0"/>
                    <a:pt x="16320" y="0"/>
                  </a:cubicBezTo>
                  <a:close/>
                  <a:moveTo>
                    <a:pt x="367" y="1872"/>
                  </a:moveTo>
                  <a:cubicBezTo>
                    <a:pt x="163" y="1872"/>
                    <a:pt x="0" y="2035"/>
                    <a:pt x="0" y="2239"/>
                  </a:cubicBezTo>
                  <a:cubicBezTo>
                    <a:pt x="0" y="2483"/>
                    <a:pt x="163" y="2646"/>
                    <a:pt x="367" y="2646"/>
                  </a:cubicBezTo>
                  <a:lnTo>
                    <a:pt x="1954" y="2646"/>
                  </a:lnTo>
                  <a:cubicBezTo>
                    <a:pt x="2157" y="2646"/>
                    <a:pt x="2361" y="2483"/>
                    <a:pt x="2361" y="2239"/>
                  </a:cubicBezTo>
                  <a:cubicBezTo>
                    <a:pt x="2361" y="2035"/>
                    <a:pt x="2157" y="1872"/>
                    <a:pt x="1954" y="1872"/>
                  </a:cubicBezTo>
                  <a:close/>
                  <a:moveTo>
                    <a:pt x="3704" y="1872"/>
                  </a:moveTo>
                  <a:cubicBezTo>
                    <a:pt x="3500" y="1872"/>
                    <a:pt x="3338" y="2035"/>
                    <a:pt x="3338" y="2239"/>
                  </a:cubicBezTo>
                  <a:cubicBezTo>
                    <a:pt x="3338" y="2483"/>
                    <a:pt x="3500" y="2646"/>
                    <a:pt x="3704" y="2646"/>
                  </a:cubicBezTo>
                  <a:lnTo>
                    <a:pt x="7814" y="2646"/>
                  </a:lnTo>
                  <a:cubicBezTo>
                    <a:pt x="8058" y="2646"/>
                    <a:pt x="8221" y="2483"/>
                    <a:pt x="8221" y="2239"/>
                  </a:cubicBezTo>
                  <a:cubicBezTo>
                    <a:pt x="8221" y="2035"/>
                    <a:pt x="8058" y="1872"/>
                    <a:pt x="7814" y="1872"/>
                  </a:cubicBezTo>
                  <a:close/>
                  <a:moveTo>
                    <a:pt x="367" y="3663"/>
                  </a:moveTo>
                  <a:cubicBezTo>
                    <a:pt x="163" y="3663"/>
                    <a:pt x="0" y="3826"/>
                    <a:pt x="0" y="4070"/>
                  </a:cubicBezTo>
                  <a:cubicBezTo>
                    <a:pt x="0" y="4273"/>
                    <a:pt x="163" y="4436"/>
                    <a:pt x="367" y="4436"/>
                  </a:cubicBezTo>
                  <a:lnTo>
                    <a:pt x="1954" y="4436"/>
                  </a:lnTo>
                  <a:cubicBezTo>
                    <a:pt x="2157" y="4436"/>
                    <a:pt x="2361" y="4273"/>
                    <a:pt x="2361" y="4070"/>
                  </a:cubicBezTo>
                  <a:cubicBezTo>
                    <a:pt x="2361" y="3826"/>
                    <a:pt x="2157" y="3663"/>
                    <a:pt x="1954" y="3663"/>
                  </a:cubicBezTo>
                  <a:close/>
                  <a:moveTo>
                    <a:pt x="3704" y="3663"/>
                  </a:moveTo>
                  <a:cubicBezTo>
                    <a:pt x="3500" y="3663"/>
                    <a:pt x="3338" y="3826"/>
                    <a:pt x="3338" y="4070"/>
                  </a:cubicBezTo>
                  <a:cubicBezTo>
                    <a:pt x="3338" y="4273"/>
                    <a:pt x="3500" y="4436"/>
                    <a:pt x="3704" y="4436"/>
                  </a:cubicBezTo>
                  <a:lnTo>
                    <a:pt x="7814" y="4436"/>
                  </a:lnTo>
                  <a:cubicBezTo>
                    <a:pt x="8058" y="4436"/>
                    <a:pt x="8221" y="4273"/>
                    <a:pt x="8221" y="4070"/>
                  </a:cubicBezTo>
                  <a:cubicBezTo>
                    <a:pt x="8221" y="3826"/>
                    <a:pt x="8058" y="3663"/>
                    <a:pt x="7814" y="3663"/>
                  </a:cubicBezTo>
                  <a:close/>
                  <a:moveTo>
                    <a:pt x="9605" y="3622"/>
                  </a:moveTo>
                  <a:cubicBezTo>
                    <a:pt x="9361" y="3622"/>
                    <a:pt x="9157" y="3785"/>
                    <a:pt x="9157" y="4070"/>
                  </a:cubicBezTo>
                  <a:cubicBezTo>
                    <a:pt x="9157" y="4314"/>
                    <a:pt x="9361" y="4518"/>
                    <a:pt x="9605" y="4518"/>
                  </a:cubicBezTo>
                  <a:cubicBezTo>
                    <a:pt x="9849" y="4518"/>
                    <a:pt x="10053" y="4314"/>
                    <a:pt x="10053" y="4070"/>
                  </a:cubicBezTo>
                  <a:cubicBezTo>
                    <a:pt x="10053" y="3785"/>
                    <a:pt x="9849" y="3622"/>
                    <a:pt x="9605" y="3622"/>
                  </a:cubicBezTo>
                  <a:close/>
                  <a:moveTo>
                    <a:pt x="10948" y="3622"/>
                  </a:moveTo>
                  <a:cubicBezTo>
                    <a:pt x="10704" y="3622"/>
                    <a:pt x="10500" y="3785"/>
                    <a:pt x="10500" y="4070"/>
                  </a:cubicBezTo>
                  <a:cubicBezTo>
                    <a:pt x="10500" y="4314"/>
                    <a:pt x="10704" y="4518"/>
                    <a:pt x="10948" y="4518"/>
                  </a:cubicBezTo>
                  <a:cubicBezTo>
                    <a:pt x="11192" y="4518"/>
                    <a:pt x="11396" y="4314"/>
                    <a:pt x="11396" y="4070"/>
                  </a:cubicBezTo>
                  <a:cubicBezTo>
                    <a:pt x="11396" y="3785"/>
                    <a:pt x="11192" y="3622"/>
                    <a:pt x="10948" y="3622"/>
                  </a:cubicBezTo>
                  <a:close/>
                  <a:moveTo>
                    <a:pt x="12291" y="3622"/>
                  </a:moveTo>
                  <a:cubicBezTo>
                    <a:pt x="12047" y="3622"/>
                    <a:pt x="11843" y="3785"/>
                    <a:pt x="11843" y="4070"/>
                  </a:cubicBezTo>
                  <a:cubicBezTo>
                    <a:pt x="11843" y="4314"/>
                    <a:pt x="12047" y="4518"/>
                    <a:pt x="12291" y="4518"/>
                  </a:cubicBezTo>
                  <a:cubicBezTo>
                    <a:pt x="12535" y="4518"/>
                    <a:pt x="12739" y="4314"/>
                    <a:pt x="12739" y="4070"/>
                  </a:cubicBezTo>
                  <a:cubicBezTo>
                    <a:pt x="12739" y="3785"/>
                    <a:pt x="12535" y="3622"/>
                    <a:pt x="12291" y="3622"/>
                  </a:cubicBezTo>
                  <a:close/>
                  <a:moveTo>
                    <a:pt x="13634" y="3622"/>
                  </a:moveTo>
                  <a:cubicBezTo>
                    <a:pt x="13390" y="3622"/>
                    <a:pt x="13186" y="3785"/>
                    <a:pt x="13186" y="4070"/>
                  </a:cubicBezTo>
                  <a:cubicBezTo>
                    <a:pt x="13186" y="4314"/>
                    <a:pt x="13390" y="4518"/>
                    <a:pt x="13634" y="4518"/>
                  </a:cubicBezTo>
                  <a:cubicBezTo>
                    <a:pt x="13878" y="4518"/>
                    <a:pt x="14082" y="4314"/>
                    <a:pt x="14082" y="4070"/>
                  </a:cubicBezTo>
                  <a:cubicBezTo>
                    <a:pt x="14082" y="3785"/>
                    <a:pt x="13878" y="3622"/>
                    <a:pt x="13634" y="3622"/>
                  </a:cubicBezTo>
                  <a:close/>
                  <a:moveTo>
                    <a:pt x="14977" y="3622"/>
                  </a:moveTo>
                  <a:cubicBezTo>
                    <a:pt x="14733" y="3622"/>
                    <a:pt x="14529" y="3785"/>
                    <a:pt x="14529" y="4070"/>
                  </a:cubicBezTo>
                  <a:cubicBezTo>
                    <a:pt x="14529" y="4314"/>
                    <a:pt x="14733" y="4518"/>
                    <a:pt x="14977" y="4518"/>
                  </a:cubicBezTo>
                  <a:cubicBezTo>
                    <a:pt x="15221" y="4518"/>
                    <a:pt x="15425" y="4314"/>
                    <a:pt x="15425" y="4070"/>
                  </a:cubicBezTo>
                  <a:cubicBezTo>
                    <a:pt x="15425" y="3785"/>
                    <a:pt x="15221" y="3622"/>
                    <a:pt x="14977" y="3622"/>
                  </a:cubicBezTo>
                  <a:close/>
                  <a:moveTo>
                    <a:pt x="16320" y="3622"/>
                  </a:moveTo>
                  <a:cubicBezTo>
                    <a:pt x="16076" y="3622"/>
                    <a:pt x="15872" y="3785"/>
                    <a:pt x="15872" y="4070"/>
                  </a:cubicBezTo>
                  <a:cubicBezTo>
                    <a:pt x="15872" y="4314"/>
                    <a:pt x="16076" y="4518"/>
                    <a:pt x="16320" y="4518"/>
                  </a:cubicBezTo>
                  <a:cubicBezTo>
                    <a:pt x="16564" y="4518"/>
                    <a:pt x="16768" y="4314"/>
                    <a:pt x="16768" y="4070"/>
                  </a:cubicBezTo>
                  <a:cubicBezTo>
                    <a:pt x="16768" y="3785"/>
                    <a:pt x="16564" y="3622"/>
                    <a:pt x="16320" y="3622"/>
                  </a:cubicBezTo>
                  <a:close/>
                  <a:moveTo>
                    <a:pt x="367" y="5454"/>
                  </a:moveTo>
                  <a:cubicBezTo>
                    <a:pt x="163" y="5454"/>
                    <a:pt x="0" y="5617"/>
                    <a:pt x="0" y="5861"/>
                  </a:cubicBezTo>
                  <a:cubicBezTo>
                    <a:pt x="0" y="6064"/>
                    <a:pt x="163" y="6227"/>
                    <a:pt x="367" y="6227"/>
                  </a:cubicBezTo>
                  <a:lnTo>
                    <a:pt x="1954" y="6227"/>
                  </a:lnTo>
                  <a:cubicBezTo>
                    <a:pt x="2157" y="6227"/>
                    <a:pt x="2361" y="6064"/>
                    <a:pt x="2361" y="5861"/>
                  </a:cubicBezTo>
                  <a:cubicBezTo>
                    <a:pt x="2361" y="5617"/>
                    <a:pt x="2157" y="5454"/>
                    <a:pt x="1954" y="5454"/>
                  </a:cubicBezTo>
                  <a:close/>
                  <a:moveTo>
                    <a:pt x="3704" y="5454"/>
                  </a:moveTo>
                  <a:cubicBezTo>
                    <a:pt x="3500" y="5454"/>
                    <a:pt x="3338" y="5617"/>
                    <a:pt x="3338" y="5861"/>
                  </a:cubicBezTo>
                  <a:cubicBezTo>
                    <a:pt x="3338" y="6064"/>
                    <a:pt x="3500" y="6227"/>
                    <a:pt x="3704" y="6227"/>
                  </a:cubicBezTo>
                  <a:lnTo>
                    <a:pt x="7814" y="6227"/>
                  </a:lnTo>
                  <a:cubicBezTo>
                    <a:pt x="8058" y="6227"/>
                    <a:pt x="8221" y="6064"/>
                    <a:pt x="8221" y="5861"/>
                  </a:cubicBezTo>
                  <a:cubicBezTo>
                    <a:pt x="8221" y="5617"/>
                    <a:pt x="8058" y="5454"/>
                    <a:pt x="7814" y="5454"/>
                  </a:cubicBezTo>
                  <a:close/>
                  <a:moveTo>
                    <a:pt x="367" y="7244"/>
                  </a:moveTo>
                  <a:cubicBezTo>
                    <a:pt x="163" y="7244"/>
                    <a:pt x="0" y="7448"/>
                    <a:pt x="0" y="7651"/>
                  </a:cubicBezTo>
                  <a:cubicBezTo>
                    <a:pt x="0" y="7855"/>
                    <a:pt x="163" y="8018"/>
                    <a:pt x="367" y="8018"/>
                  </a:cubicBezTo>
                  <a:lnTo>
                    <a:pt x="1954" y="8018"/>
                  </a:lnTo>
                  <a:cubicBezTo>
                    <a:pt x="2157" y="8018"/>
                    <a:pt x="2361" y="7855"/>
                    <a:pt x="2361" y="7651"/>
                  </a:cubicBezTo>
                  <a:cubicBezTo>
                    <a:pt x="2361" y="7448"/>
                    <a:pt x="2157" y="7244"/>
                    <a:pt x="1954" y="7244"/>
                  </a:cubicBezTo>
                  <a:close/>
                  <a:moveTo>
                    <a:pt x="3704" y="7244"/>
                  </a:moveTo>
                  <a:cubicBezTo>
                    <a:pt x="3500" y="7244"/>
                    <a:pt x="3338" y="7448"/>
                    <a:pt x="3338" y="7651"/>
                  </a:cubicBezTo>
                  <a:cubicBezTo>
                    <a:pt x="3338" y="7855"/>
                    <a:pt x="3500" y="8018"/>
                    <a:pt x="3704" y="8018"/>
                  </a:cubicBezTo>
                  <a:lnTo>
                    <a:pt x="7814" y="8018"/>
                  </a:lnTo>
                  <a:cubicBezTo>
                    <a:pt x="8058" y="8018"/>
                    <a:pt x="8221" y="7855"/>
                    <a:pt x="8221" y="7651"/>
                  </a:cubicBezTo>
                  <a:cubicBezTo>
                    <a:pt x="8221" y="7448"/>
                    <a:pt x="8058" y="7244"/>
                    <a:pt x="7814" y="7244"/>
                  </a:cubicBezTo>
                  <a:close/>
                  <a:moveTo>
                    <a:pt x="14204" y="8750"/>
                  </a:moveTo>
                  <a:cubicBezTo>
                    <a:pt x="13959" y="8750"/>
                    <a:pt x="13756" y="8954"/>
                    <a:pt x="13756" y="9198"/>
                  </a:cubicBezTo>
                  <a:cubicBezTo>
                    <a:pt x="13756" y="9483"/>
                    <a:pt x="13959" y="9686"/>
                    <a:pt x="14204" y="9686"/>
                  </a:cubicBezTo>
                  <a:cubicBezTo>
                    <a:pt x="14448" y="9686"/>
                    <a:pt x="14651" y="9483"/>
                    <a:pt x="14651" y="9198"/>
                  </a:cubicBezTo>
                  <a:cubicBezTo>
                    <a:pt x="14651" y="8954"/>
                    <a:pt x="14448" y="8750"/>
                    <a:pt x="14204" y="8750"/>
                  </a:cubicBezTo>
                  <a:close/>
                  <a:moveTo>
                    <a:pt x="15547" y="8750"/>
                  </a:moveTo>
                  <a:cubicBezTo>
                    <a:pt x="15302" y="8750"/>
                    <a:pt x="15099" y="8954"/>
                    <a:pt x="15099" y="9198"/>
                  </a:cubicBezTo>
                  <a:cubicBezTo>
                    <a:pt x="15099" y="9483"/>
                    <a:pt x="15302" y="9686"/>
                    <a:pt x="15547" y="9686"/>
                  </a:cubicBezTo>
                  <a:cubicBezTo>
                    <a:pt x="15791" y="9686"/>
                    <a:pt x="15994" y="9483"/>
                    <a:pt x="15994" y="9198"/>
                  </a:cubicBezTo>
                  <a:cubicBezTo>
                    <a:pt x="15994" y="8954"/>
                    <a:pt x="15791" y="8750"/>
                    <a:pt x="15547" y="8750"/>
                  </a:cubicBezTo>
                  <a:close/>
                  <a:moveTo>
                    <a:pt x="16890" y="8750"/>
                  </a:moveTo>
                  <a:cubicBezTo>
                    <a:pt x="16645" y="8750"/>
                    <a:pt x="16442" y="8954"/>
                    <a:pt x="16442" y="9198"/>
                  </a:cubicBezTo>
                  <a:cubicBezTo>
                    <a:pt x="16442" y="9483"/>
                    <a:pt x="16645" y="9686"/>
                    <a:pt x="16890" y="9686"/>
                  </a:cubicBezTo>
                  <a:cubicBezTo>
                    <a:pt x="17134" y="9686"/>
                    <a:pt x="17337" y="9483"/>
                    <a:pt x="17337" y="9198"/>
                  </a:cubicBezTo>
                  <a:cubicBezTo>
                    <a:pt x="17337" y="8954"/>
                    <a:pt x="17134" y="8750"/>
                    <a:pt x="16890" y="8750"/>
                  </a:cubicBezTo>
                  <a:close/>
                  <a:moveTo>
                    <a:pt x="18233" y="8750"/>
                  </a:moveTo>
                  <a:cubicBezTo>
                    <a:pt x="17988" y="8750"/>
                    <a:pt x="17785" y="8954"/>
                    <a:pt x="17785" y="9198"/>
                  </a:cubicBezTo>
                  <a:cubicBezTo>
                    <a:pt x="17785" y="9483"/>
                    <a:pt x="17988" y="9686"/>
                    <a:pt x="18233" y="9686"/>
                  </a:cubicBezTo>
                  <a:cubicBezTo>
                    <a:pt x="18477" y="9686"/>
                    <a:pt x="18680" y="9483"/>
                    <a:pt x="18680" y="9198"/>
                  </a:cubicBezTo>
                  <a:cubicBezTo>
                    <a:pt x="18680" y="8954"/>
                    <a:pt x="18477" y="8750"/>
                    <a:pt x="18233" y="8750"/>
                  </a:cubicBezTo>
                  <a:close/>
                  <a:moveTo>
                    <a:pt x="19576" y="8750"/>
                  </a:moveTo>
                  <a:cubicBezTo>
                    <a:pt x="19331" y="8750"/>
                    <a:pt x="19128" y="8954"/>
                    <a:pt x="19128" y="9198"/>
                  </a:cubicBezTo>
                  <a:cubicBezTo>
                    <a:pt x="19128" y="9483"/>
                    <a:pt x="19331" y="9686"/>
                    <a:pt x="19576" y="9686"/>
                  </a:cubicBezTo>
                  <a:cubicBezTo>
                    <a:pt x="19820" y="9686"/>
                    <a:pt x="20023" y="9483"/>
                    <a:pt x="20023" y="9198"/>
                  </a:cubicBezTo>
                  <a:cubicBezTo>
                    <a:pt x="20023" y="8954"/>
                    <a:pt x="19820" y="8750"/>
                    <a:pt x="19576" y="8750"/>
                  </a:cubicBezTo>
                  <a:close/>
                  <a:moveTo>
                    <a:pt x="20919" y="8750"/>
                  </a:moveTo>
                  <a:cubicBezTo>
                    <a:pt x="20674" y="8750"/>
                    <a:pt x="20471" y="8954"/>
                    <a:pt x="20471" y="9198"/>
                  </a:cubicBezTo>
                  <a:cubicBezTo>
                    <a:pt x="20471" y="9483"/>
                    <a:pt x="20674" y="9686"/>
                    <a:pt x="20919" y="9686"/>
                  </a:cubicBezTo>
                  <a:cubicBezTo>
                    <a:pt x="21163" y="9686"/>
                    <a:pt x="21366" y="9483"/>
                    <a:pt x="21366" y="9198"/>
                  </a:cubicBezTo>
                  <a:cubicBezTo>
                    <a:pt x="21366" y="8954"/>
                    <a:pt x="21163" y="8750"/>
                    <a:pt x="20919" y="8750"/>
                  </a:cubicBezTo>
                  <a:close/>
                  <a:moveTo>
                    <a:pt x="367" y="9035"/>
                  </a:moveTo>
                  <a:cubicBezTo>
                    <a:pt x="163" y="9035"/>
                    <a:pt x="0" y="9239"/>
                    <a:pt x="0" y="9442"/>
                  </a:cubicBezTo>
                  <a:cubicBezTo>
                    <a:pt x="0" y="9646"/>
                    <a:pt x="163" y="9849"/>
                    <a:pt x="367" y="9849"/>
                  </a:cubicBezTo>
                  <a:lnTo>
                    <a:pt x="1954" y="9849"/>
                  </a:lnTo>
                  <a:cubicBezTo>
                    <a:pt x="2157" y="9849"/>
                    <a:pt x="2361" y="9646"/>
                    <a:pt x="2361" y="9442"/>
                  </a:cubicBezTo>
                  <a:cubicBezTo>
                    <a:pt x="2361" y="9239"/>
                    <a:pt x="2157" y="9035"/>
                    <a:pt x="1954" y="9035"/>
                  </a:cubicBezTo>
                  <a:close/>
                  <a:moveTo>
                    <a:pt x="8628" y="9035"/>
                  </a:moveTo>
                  <a:cubicBezTo>
                    <a:pt x="8425" y="9035"/>
                    <a:pt x="8262" y="9239"/>
                    <a:pt x="8262" y="9442"/>
                  </a:cubicBezTo>
                  <a:cubicBezTo>
                    <a:pt x="8262" y="9646"/>
                    <a:pt x="8425" y="9849"/>
                    <a:pt x="8628" y="9849"/>
                  </a:cubicBezTo>
                  <a:lnTo>
                    <a:pt x="12779" y="9849"/>
                  </a:lnTo>
                  <a:cubicBezTo>
                    <a:pt x="12983" y="9849"/>
                    <a:pt x="13146" y="9646"/>
                    <a:pt x="13146" y="9442"/>
                  </a:cubicBezTo>
                  <a:cubicBezTo>
                    <a:pt x="13146" y="9239"/>
                    <a:pt x="12983" y="9035"/>
                    <a:pt x="12779" y="9035"/>
                  </a:cubicBezTo>
                  <a:close/>
                  <a:moveTo>
                    <a:pt x="367" y="10866"/>
                  </a:moveTo>
                  <a:cubicBezTo>
                    <a:pt x="163" y="10866"/>
                    <a:pt x="0" y="11029"/>
                    <a:pt x="0" y="11233"/>
                  </a:cubicBezTo>
                  <a:cubicBezTo>
                    <a:pt x="0" y="11436"/>
                    <a:pt x="163" y="11640"/>
                    <a:pt x="367" y="11640"/>
                  </a:cubicBezTo>
                  <a:lnTo>
                    <a:pt x="1954" y="11640"/>
                  </a:lnTo>
                  <a:cubicBezTo>
                    <a:pt x="2157" y="11640"/>
                    <a:pt x="2361" y="11436"/>
                    <a:pt x="2361" y="11233"/>
                  </a:cubicBezTo>
                  <a:cubicBezTo>
                    <a:pt x="2361" y="11029"/>
                    <a:pt x="2157" y="10866"/>
                    <a:pt x="1954" y="10866"/>
                  </a:cubicBezTo>
                  <a:close/>
                  <a:moveTo>
                    <a:pt x="8628" y="10866"/>
                  </a:moveTo>
                  <a:cubicBezTo>
                    <a:pt x="8425" y="10866"/>
                    <a:pt x="8262" y="11029"/>
                    <a:pt x="8262" y="11233"/>
                  </a:cubicBezTo>
                  <a:cubicBezTo>
                    <a:pt x="8262" y="11436"/>
                    <a:pt x="8425" y="11640"/>
                    <a:pt x="8628" y="11640"/>
                  </a:cubicBezTo>
                  <a:lnTo>
                    <a:pt x="12779" y="11640"/>
                  </a:lnTo>
                  <a:cubicBezTo>
                    <a:pt x="12983" y="11640"/>
                    <a:pt x="13146" y="11436"/>
                    <a:pt x="13146" y="11233"/>
                  </a:cubicBezTo>
                  <a:cubicBezTo>
                    <a:pt x="13146" y="11029"/>
                    <a:pt x="12983" y="10866"/>
                    <a:pt x="12779" y="10866"/>
                  </a:cubicBezTo>
                  <a:close/>
                  <a:moveTo>
                    <a:pt x="14204" y="12454"/>
                  </a:moveTo>
                  <a:cubicBezTo>
                    <a:pt x="13959" y="12454"/>
                    <a:pt x="13756" y="12657"/>
                    <a:pt x="13756" y="12942"/>
                  </a:cubicBezTo>
                  <a:cubicBezTo>
                    <a:pt x="13756" y="13186"/>
                    <a:pt x="13959" y="13390"/>
                    <a:pt x="14204" y="13390"/>
                  </a:cubicBezTo>
                  <a:cubicBezTo>
                    <a:pt x="14448" y="13390"/>
                    <a:pt x="14651" y="13186"/>
                    <a:pt x="14651" y="12942"/>
                  </a:cubicBezTo>
                  <a:cubicBezTo>
                    <a:pt x="14651" y="12657"/>
                    <a:pt x="14448" y="12454"/>
                    <a:pt x="14204" y="12454"/>
                  </a:cubicBezTo>
                  <a:close/>
                  <a:moveTo>
                    <a:pt x="15547" y="12454"/>
                  </a:moveTo>
                  <a:cubicBezTo>
                    <a:pt x="15302" y="12454"/>
                    <a:pt x="15099" y="12657"/>
                    <a:pt x="15099" y="12942"/>
                  </a:cubicBezTo>
                  <a:cubicBezTo>
                    <a:pt x="15099" y="13186"/>
                    <a:pt x="15302" y="13390"/>
                    <a:pt x="15547" y="13390"/>
                  </a:cubicBezTo>
                  <a:cubicBezTo>
                    <a:pt x="15791" y="13390"/>
                    <a:pt x="15994" y="13186"/>
                    <a:pt x="15994" y="12942"/>
                  </a:cubicBezTo>
                  <a:cubicBezTo>
                    <a:pt x="15994" y="12657"/>
                    <a:pt x="15791" y="12454"/>
                    <a:pt x="15547" y="12454"/>
                  </a:cubicBezTo>
                  <a:close/>
                  <a:moveTo>
                    <a:pt x="16890" y="12454"/>
                  </a:moveTo>
                  <a:cubicBezTo>
                    <a:pt x="16645" y="12454"/>
                    <a:pt x="16442" y="12657"/>
                    <a:pt x="16442" y="12942"/>
                  </a:cubicBezTo>
                  <a:cubicBezTo>
                    <a:pt x="16442" y="13186"/>
                    <a:pt x="16645" y="13390"/>
                    <a:pt x="16890" y="13390"/>
                  </a:cubicBezTo>
                  <a:cubicBezTo>
                    <a:pt x="17134" y="13390"/>
                    <a:pt x="17337" y="13186"/>
                    <a:pt x="17337" y="12942"/>
                  </a:cubicBezTo>
                  <a:cubicBezTo>
                    <a:pt x="17337" y="12657"/>
                    <a:pt x="17134" y="12454"/>
                    <a:pt x="16890" y="12454"/>
                  </a:cubicBezTo>
                  <a:close/>
                  <a:moveTo>
                    <a:pt x="18233" y="12454"/>
                  </a:moveTo>
                  <a:cubicBezTo>
                    <a:pt x="17988" y="12454"/>
                    <a:pt x="17785" y="12657"/>
                    <a:pt x="17785" y="12942"/>
                  </a:cubicBezTo>
                  <a:cubicBezTo>
                    <a:pt x="17785" y="13186"/>
                    <a:pt x="17988" y="13390"/>
                    <a:pt x="18233" y="13390"/>
                  </a:cubicBezTo>
                  <a:cubicBezTo>
                    <a:pt x="18477" y="13390"/>
                    <a:pt x="18680" y="13186"/>
                    <a:pt x="18680" y="12942"/>
                  </a:cubicBezTo>
                  <a:cubicBezTo>
                    <a:pt x="18680" y="12657"/>
                    <a:pt x="18477" y="12454"/>
                    <a:pt x="18233" y="12454"/>
                  </a:cubicBezTo>
                  <a:close/>
                  <a:moveTo>
                    <a:pt x="19576" y="12454"/>
                  </a:moveTo>
                  <a:cubicBezTo>
                    <a:pt x="19331" y="12454"/>
                    <a:pt x="19128" y="12657"/>
                    <a:pt x="19128" y="12942"/>
                  </a:cubicBezTo>
                  <a:cubicBezTo>
                    <a:pt x="19128" y="13186"/>
                    <a:pt x="19331" y="13390"/>
                    <a:pt x="19576" y="13390"/>
                  </a:cubicBezTo>
                  <a:cubicBezTo>
                    <a:pt x="19820" y="13390"/>
                    <a:pt x="20023" y="13186"/>
                    <a:pt x="20023" y="12942"/>
                  </a:cubicBezTo>
                  <a:cubicBezTo>
                    <a:pt x="20023" y="12657"/>
                    <a:pt x="19820" y="12454"/>
                    <a:pt x="19576" y="12454"/>
                  </a:cubicBezTo>
                  <a:close/>
                  <a:moveTo>
                    <a:pt x="20919" y="12454"/>
                  </a:moveTo>
                  <a:cubicBezTo>
                    <a:pt x="20674" y="12454"/>
                    <a:pt x="20471" y="12657"/>
                    <a:pt x="20471" y="12942"/>
                  </a:cubicBezTo>
                  <a:cubicBezTo>
                    <a:pt x="20471" y="13186"/>
                    <a:pt x="20674" y="13390"/>
                    <a:pt x="20919" y="13390"/>
                  </a:cubicBezTo>
                  <a:cubicBezTo>
                    <a:pt x="21163" y="13390"/>
                    <a:pt x="21366" y="13186"/>
                    <a:pt x="21366" y="12942"/>
                  </a:cubicBezTo>
                  <a:cubicBezTo>
                    <a:pt x="21366" y="12657"/>
                    <a:pt x="21163" y="12454"/>
                    <a:pt x="20919" y="12454"/>
                  </a:cubicBezTo>
                  <a:close/>
                  <a:moveTo>
                    <a:pt x="367" y="12657"/>
                  </a:moveTo>
                  <a:cubicBezTo>
                    <a:pt x="163" y="12657"/>
                    <a:pt x="0" y="12820"/>
                    <a:pt x="0" y="13023"/>
                  </a:cubicBezTo>
                  <a:cubicBezTo>
                    <a:pt x="0" y="13268"/>
                    <a:pt x="163" y="13430"/>
                    <a:pt x="367" y="13430"/>
                  </a:cubicBezTo>
                  <a:lnTo>
                    <a:pt x="1954" y="13430"/>
                  </a:lnTo>
                  <a:cubicBezTo>
                    <a:pt x="2157" y="13430"/>
                    <a:pt x="2361" y="13268"/>
                    <a:pt x="2361" y="13023"/>
                  </a:cubicBezTo>
                  <a:cubicBezTo>
                    <a:pt x="2361" y="12820"/>
                    <a:pt x="2157" y="12657"/>
                    <a:pt x="1954" y="12657"/>
                  </a:cubicBezTo>
                  <a:close/>
                  <a:moveTo>
                    <a:pt x="8628" y="12657"/>
                  </a:moveTo>
                  <a:cubicBezTo>
                    <a:pt x="8425" y="12657"/>
                    <a:pt x="8262" y="12820"/>
                    <a:pt x="8262" y="13023"/>
                  </a:cubicBezTo>
                  <a:cubicBezTo>
                    <a:pt x="8262" y="13268"/>
                    <a:pt x="8425" y="13430"/>
                    <a:pt x="8628" y="13430"/>
                  </a:cubicBezTo>
                  <a:lnTo>
                    <a:pt x="12779" y="13430"/>
                  </a:lnTo>
                  <a:cubicBezTo>
                    <a:pt x="12983" y="13430"/>
                    <a:pt x="13146" y="13268"/>
                    <a:pt x="13146" y="13023"/>
                  </a:cubicBezTo>
                  <a:cubicBezTo>
                    <a:pt x="13146" y="12820"/>
                    <a:pt x="12983" y="12657"/>
                    <a:pt x="12779" y="126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35"/>
            <p:cNvSpPr/>
            <p:nvPr/>
          </p:nvSpPr>
          <p:spPr>
            <a:xfrm>
              <a:off x="3941225" y="2531400"/>
              <a:ext cx="657275" cy="73275"/>
            </a:xfrm>
            <a:custGeom>
              <a:avLst/>
              <a:gdLst/>
              <a:ahLst/>
              <a:cxnLst/>
              <a:rect l="l" t="t" r="r" b="b"/>
              <a:pathLst>
                <a:path w="26291" h="2931" extrusionOk="0">
                  <a:moveTo>
                    <a:pt x="5088" y="1"/>
                  </a:moveTo>
                  <a:lnTo>
                    <a:pt x="4965" y="41"/>
                  </a:lnTo>
                  <a:lnTo>
                    <a:pt x="326" y="2239"/>
                  </a:lnTo>
                  <a:cubicBezTo>
                    <a:pt x="0" y="2442"/>
                    <a:pt x="123" y="2931"/>
                    <a:pt x="489" y="2931"/>
                  </a:cubicBezTo>
                  <a:lnTo>
                    <a:pt x="22913" y="2931"/>
                  </a:lnTo>
                  <a:cubicBezTo>
                    <a:pt x="22994" y="2931"/>
                    <a:pt x="23076" y="2890"/>
                    <a:pt x="23157" y="2849"/>
                  </a:cubicBezTo>
                  <a:lnTo>
                    <a:pt x="26047" y="652"/>
                  </a:lnTo>
                  <a:cubicBezTo>
                    <a:pt x="26291" y="448"/>
                    <a:pt x="26169" y="1"/>
                    <a:pt x="258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35"/>
            <p:cNvSpPr/>
            <p:nvPr/>
          </p:nvSpPr>
          <p:spPr>
            <a:xfrm>
              <a:off x="3936125" y="2523250"/>
              <a:ext cx="668475" cy="89575"/>
            </a:xfrm>
            <a:custGeom>
              <a:avLst/>
              <a:gdLst/>
              <a:ahLst/>
              <a:cxnLst/>
              <a:rect l="l" t="t" r="r" b="b"/>
              <a:pathLst>
                <a:path w="26739" h="3583" extrusionOk="0">
                  <a:moveTo>
                    <a:pt x="26047" y="652"/>
                  </a:moveTo>
                  <a:lnTo>
                    <a:pt x="26047" y="693"/>
                  </a:lnTo>
                  <a:lnTo>
                    <a:pt x="23158" y="2931"/>
                  </a:lnTo>
                  <a:lnTo>
                    <a:pt x="693" y="2931"/>
                  </a:lnTo>
                  <a:lnTo>
                    <a:pt x="693" y="2890"/>
                  </a:lnTo>
                  <a:lnTo>
                    <a:pt x="5251" y="693"/>
                  </a:lnTo>
                  <a:lnTo>
                    <a:pt x="5332" y="652"/>
                  </a:lnTo>
                  <a:close/>
                  <a:moveTo>
                    <a:pt x="5251" y="1"/>
                  </a:moveTo>
                  <a:lnTo>
                    <a:pt x="5088" y="42"/>
                  </a:lnTo>
                  <a:lnTo>
                    <a:pt x="5007" y="42"/>
                  </a:lnTo>
                  <a:lnTo>
                    <a:pt x="408" y="2280"/>
                  </a:lnTo>
                  <a:cubicBezTo>
                    <a:pt x="123" y="2402"/>
                    <a:pt x="1" y="2646"/>
                    <a:pt x="1" y="2890"/>
                  </a:cubicBezTo>
                  <a:cubicBezTo>
                    <a:pt x="1" y="3053"/>
                    <a:pt x="82" y="3257"/>
                    <a:pt x="164" y="3379"/>
                  </a:cubicBezTo>
                  <a:cubicBezTo>
                    <a:pt x="286" y="3501"/>
                    <a:pt x="489" y="3582"/>
                    <a:pt x="693" y="3582"/>
                  </a:cubicBezTo>
                  <a:lnTo>
                    <a:pt x="23117" y="3582"/>
                  </a:lnTo>
                  <a:cubicBezTo>
                    <a:pt x="23280" y="3582"/>
                    <a:pt x="23442" y="3542"/>
                    <a:pt x="23565" y="3460"/>
                  </a:cubicBezTo>
                  <a:lnTo>
                    <a:pt x="26454" y="1222"/>
                  </a:lnTo>
                  <a:cubicBezTo>
                    <a:pt x="26617" y="1100"/>
                    <a:pt x="26739" y="896"/>
                    <a:pt x="26698" y="693"/>
                  </a:cubicBezTo>
                  <a:cubicBezTo>
                    <a:pt x="26698" y="489"/>
                    <a:pt x="26658" y="327"/>
                    <a:pt x="26535" y="204"/>
                  </a:cubicBezTo>
                  <a:cubicBezTo>
                    <a:pt x="26413" y="82"/>
                    <a:pt x="26210" y="1"/>
                    <a:pt x="260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35"/>
            <p:cNvSpPr/>
            <p:nvPr/>
          </p:nvSpPr>
          <p:spPr>
            <a:xfrm>
              <a:off x="4246450" y="2181400"/>
              <a:ext cx="103800" cy="392750"/>
            </a:xfrm>
            <a:custGeom>
              <a:avLst/>
              <a:gdLst/>
              <a:ahLst/>
              <a:cxnLst/>
              <a:rect l="l" t="t" r="r" b="b"/>
              <a:pathLst>
                <a:path w="4152" h="15710" extrusionOk="0">
                  <a:moveTo>
                    <a:pt x="1" y="1"/>
                  </a:moveTo>
                  <a:lnTo>
                    <a:pt x="1" y="15710"/>
                  </a:lnTo>
                  <a:lnTo>
                    <a:pt x="4152" y="15710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35"/>
            <p:cNvSpPr/>
            <p:nvPr/>
          </p:nvSpPr>
          <p:spPr>
            <a:xfrm>
              <a:off x="4238300" y="2172250"/>
              <a:ext cx="120100" cy="410050"/>
            </a:xfrm>
            <a:custGeom>
              <a:avLst/>
              <a:gdLst/>
              <a:ahLst/>
              <a:cxnLst/>
              <a:rect l="l" t="t" r="r" b="b"/>
              <a:pathLst>
                <a:path w="4804" h="16402" extrusionOk="0">
                  <a:moveTo>
                    <a:pt x="4111" y="692"/>
                  </a:moveTo>
                  <a:lnTo>
                    <a:pt x="4111" y="15750"/>
                  </a:lnTo>
                  <a:lnTo>
                    <a:pt x="693" y="15750"/>
                  </a:lnTo>
                  <a:lnTo>
                    <a:pt x="693" y="692"/>
                  </a:lnTo>
                  <a:close/>
                  <a:moveTo>
                    <a:pt x="327" y="0"/>
                  </a:moveTo>
                  <a:cubicBezTo>
                    <a:pt x="245" y="0"/>
                    <a:pt x="164" y="41"/>
                    <a:pt x="82" y="123"/>
                  </a:cubicBezTo>
                  <a:cubicBezTo>
                    <a:pt x="42" y="163"/>
                    <a:pt x="1" y="285"/>
                    <a:pt x="1" y="367"/>
                  </a:cubicBezTo>
                  <a:lnTo>
                    <a:pt x="1" y="16076"/>
                  </a:lnTo>
                  <a:cubicBezTo>
                    <a:pt x="1" y="16157"/>
                    <a:pt x="42" y="16239"/>
                    <a:pt x="82" y="16320"/>
                  </a:cubicBezTo>
                  <a:cubicBezTo>
                    <a:pt x="164" y="16361"/>
                    <a:pt x="245" y="16401"/>
                    <a:pt x="327" y="16401"/>
                  </a:cubicBezTo>
                  <a:lnTo>
                    <a:pt x="4478" y="16401"/>
                  </a:lnTo>
                  <a:cubicBezTo>
                    <a:pt x="4559" y="16401"/>
                    <a:pt x="4640" y="16361"/>
                    <a:pt x="4722" y="16320"/>
                  </a:cubicBezTo>
                  <a:cubicBezTo>
                    <a:pt x="4763" y="16239"/>
                    <a:pt x="4803" y="16157"/>
                    <a:pt x="4803" y="16076"/>
                  </a:cubicBezTo>
                  <a:lnTo>
                    <a:pt x="4803" y="367"/>
                  </a:lnTo>
                  <a:cubicBezTo>
                    <a:pt x="4803" y="285"/>
                    <a:pt x="4763" y="163"/>
                    <a:pt x="4722" y="123"/>
                  </a:cubicBezTo>
                  <a:cubicBezTo>
                    <a:pt x="4640" y="41"/>
                    <a:pt x="4559" y="0"/>
                    <a:pt x="44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35"/>
            <p:cNvSpPr/>
            <p:nvPr/>
          </p:nvSpPr>
          <p:spPr>
            <a:xfrm>
              <a:off x="4230175" y="2181400"/>
              <a:ext cx="136350" cy="284900"/>
            </a:xfrm>
            <a:custGeom>
              <a:avLst/>
              <a:gdLst/>
              <a:ahLst/>
              <a:cxnLst/>
              <a:rect l="l" t="t" r="r" b="b"/>
              <a:pathLst>
                <a:path w="5454" h="11396" extrusionOk="0">
                  <a:moveTo>
                    <a:pt x="0" y="1"/>
                  </a:moveTo>
                  <a:lnTo>
                    <a:pt x="0" y="11396"/>
                  </a:lnTo>
                  <a:lnTo>
                    <a:pt x="5454" y="11396"/>
                  </a:lnTo>
                  <a:lnTo>
                    <a:pt x="545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35"/>
            <p:cNvSpPr/>
            <p:nvPr/>
          </p:nvSpPr>
          <p:spPr>
            <a:xfrm>
              <a:off x="4222025" y="2172250"/>
              <a:ext cx="152650" cy="303225"/>
            </a:xfrm>
            <a:custGeom>
              <a:avLst/>
              <a:gdLst/>
              <a:ahLst/>
              <a:cxnLst/>
              <a:rect l="l" t="t" r="r" b="b"/>
              <a:pathLst>
                <a:path w="6106" h="12129" extrusionOk="0">
                  <a:moveTo>
                    <a:pt x="5414" y="692"/>
                  </a:moveTo>
                  <a:lnTo>
                    <a:pt x="5414" y="11436"/>
                  </a:lnTo>
                  <a:lnTo>
                    <a:pt x="693" y="11436"/>
                  </a:lnTo>
                  <a:lnTo>
                    <a:pt x="693" y="692"/>
                  </a:lnTo>
                  <a:close/>
                  <a:moveTo>
                    <a:pt x="326" y="0"/>
                  </a:moveTo>
                  <a:cubicBezTo>
                    <a:pt x="245" y="0"/>
                    <a:pt x="164" y="41"/>
                    <a:pt x="123" y="123"/>
                  </a:cubicBezTo>
                  <a:cubicBezTo>
                    <a:pt x="42" y="163"/>
                    <a:pt x="1" y="285"/>
                    <a:pt x="1" y="367"/>
                  </a:cubicBezTo>
                  <a:lnTo>
                    <a:pt x="1" y="11762"/>
                  </a:lnTo>
                  <a:cubicBezTo>
                    <a:pt x="1" y="11843"/>
                    <a:pt x="42" y="11965"/>
                    <a:pt x="123" y="12006"/>
                  </a:cubicBezTo>
                  <a:cubicBezTo>
                    <a:pt x="164" y="12087"/>
                    <a:pt x="245" y="12128"/>
                    <a:pt x="326" y="12128"/>
                  </a:cubicBezTo>
                  <a:lnTo>
                    <a:pt x="5780" y="12128"/>
                  </a:lnTo>
                  <a:cubicBezTo>
                    <a:pt x="5861" y="12128"/>
                    <a:pt x="5943" y="12087"/>
                    <a:pt x="5983" y="12006"/>
                  </a:cubicBezTo>
                  <a:cubicBezTo>
                    <a:pt x="6065" y="11925"/>
                    <a:pt x="6105" y="11843"/>
                    <a:pt x="6105" y="11762"/>
                  </a:cubicBezTo>
                  <a:lnTo>
                    <a:pt x="6105" y="367"/>
                  </a:lnTo>
                  <a:cubicBezTo>
                    <a:pt x="6105" y="285"/>
                    <a:pt x="6065" y="163"/>
                    <a:pt x="5983" y="123"/>
                  </a:cubicBezTo>
                  <a:cubicBezTo>
                    <a:pt x="5943" y="41"/>
                    <a:pt x="5861" y="0"/>
                    <a:pt x="57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35"/>
            <p:cNvSpPr/>
            <p:nvPr/>
          </p:nvSpPr>
          <p:spPr>
            <a:xfrm>
              <a:off x="3469125" y="874000"/>
              <a:ext cx="1707275" cy="1335925"/>
            </a:xfrm>
            <a:custGeom>
              <a:avLst/>
              <a:gdLst/>
              <a:ahLst/>
              <a:cxnLst/>
              <a:rect l="l" t="t" r="r" b="b"/>
              <a:pathLst>
                <a:path w="68291" h="53437" extrusionOk="0">
                  <a:moveTo>
                    <a:pt x="1" y="1"/>
                  </a:moveTo>
                  <a:lnTo>
                    <a:pt x="1" y="53436"/>
                  </a:lnTo>
                  <a:lnTo>
                    <a:pt x="68291" y="53436"/>
                  </a:lnTo>
                  <a:lnTo>
                    <a:pt x="682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35"/>
            <p:cNvSpPr/>
            <p:nvPr/>
          </p:nvSpPr>
          <p:spPr>
            <a:xfrm>
              <a:off x="3461000" y="865875"/>
              <a:ext cx="1723550" cy="1352175"/>
            </a:xfrm>
            <a:custGeom>
              <a:avLst/>
              <a:gdLst/>
              <a:ahLst/>
              <a:cxnLst/>
              <a:rect l="l" t="t" r="r" b="b"/>
              <a:pathLst>
                <a:path w="68942" h="54087" extrusionOk="0">
                  <a:moveTo>
                    <a:pt x="68290" y="692"/>
                  </a:moveTo>
                  <a:lnTo>
                    <a:pt x="68290" y="53395"/>
                  </a:lnTo>
                  <a:lnTo>
                    <a:pt x="652" y="53395"/>
                  </a:lnTo>
                  <a:lnTo>
                    <a:pt x="652" y="692"/>
                  </a:lnTo>
                  <a:close/>
                  <a:moveTo>
                    <a:pt x="326" y="0"/>
                  </a:moveTo>
                  <a:cubicBezTo>
                    <a:pt x="245" y="0"/>
                    <a:pt x="163" y="41"/>
                    <a:pt x="82" y="82"/>
                  </a:cubicBezTo>
                  <a:cubicBezTo>
                    <a:pt x="0" y="163"/>
                    <a:pt x="0" y="244"/>
                    <a:pt x="0" y="326"/>
                  </a:cubicBezTo>
                  <a:lnTo>
                    <a:pt x="0" y="53761"/>
                  </a:lnTo>
                  <a:cubicBezTo>
                    <a:pt x="0" y="53843"/>
                    <a:pt x="0" y="53924"/>
                    <a:pt x="82" y="54005"/>
                  </a:cubicBezTo>
                  <a:cubicBezTo>
                    <a:pt x="163" y="54046"/>
                    <a:pt x="245" y="54087"/>
                    <a:pt x="326" y="54087"/>
                  </a:cubicBezTo>
                  <a:lnTo>
                    <a:pt x="68616" y="54087"/>
                  </a:lnTo>
                  <a:cubicBezTo>
                    <a:pt x="68697" y="54087"/>
                    <a:pt x="68778" y="54046"/>
                    <a:pt x="68860" y="54005"/>
                  </a:cubicBezTo>
                  <a:cubicBezTo>
                    <a:pt x="68901" y="53924"/>
                    <a:pt x="68941" y="53843"/>
                    <a:pt x="68941" y="53761"/>
                  </a:cubicBezTo>
                  <a:lnTo>
                    <a:pt x="68941" y="326"/>
                  </a:lnTo>
                  <a:cubicBezTo>
                    <a:pt x="68941" y="244"/>
                    <a:pt x="68901" y="163"/>
                    <a:pt x="68860" y="82"/>
                  </a:cubicBezTo>
                  <a:cubicBezTo>
                    <a:pt x="68778" y="41"/>
                    <a:pt x="68697" y="0"/>
                    <a:pt x="686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35"/>
            <p:cNvSpPr/>
            <p:nvPr/>
          </p:nvSpPr>
          <p:spPr>
            <a:xfrm>
              <a:off x="3560700" y="945225"/>
              <a:ext cx="1524125" cy="1193475"/>
            </a:xfrm>
            <a:custGeom>
              <a:avLst/>
              <a:gdLst/>
              <a:ahLst/>
              <a:cxnLst/>
              <a:rect l="l" t="t" r="r" b="b"/>
              <a:pathLst>
                <a:path w="60965" h="47739" extrusionOk="0">
                  <a:moveTo>
                    <a:pt x="1" y="1"/>
                  </a:moveTo>
                  <a:lnTo>
                    <a:pt x="1" y="47738"/>
                  </a:lnTo>
                  <a:lnTo>
                    <a:pt x="60965" y="47738"/>
                  </a:lnTo>
                  <a:lnTo>
                    <a:pt x="6096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35"/>
            <p:cNvSpPr/>
            <p:nvPr/>
          </p:nvSpPr>
          <p:spPr>
            <a:xfrm>
              <a:off x="3551550" y="937075"/>
              <a:ext cx="1542450" cy="1209750"/>
            </a:xfrm>
            <a:custGeom>
              <a:avLst/>
              <a:gdLst/>
              <a:ahLst/>
              <a:cxnLst/>
              <a:rect l="l" t="t" r="r" b="b"/>
              <a:pathLst>
                <a:path w="61698" h="48390" extrusionOk="0">
                  <a:moveTo>
                    <a:pt x="61005" y="693"/>
                  </a:moveTo>
                  <a:lnTo>
                    <a:pt x="61005" y="47698"/>
                  </a:lnTo>
                  <a:lnTo>
                    <a:pt x="692" y="47698"/>
                  </a:lnTo>
                  <a:lnTo>
                    <a:pt x="692" y="693"/>
                  </a:lnTo>
                  <a:close/>
                  <a:moveTo>
                    <a:pt x="367" y="1"/>
                  </a:moveTo>
                  <a:cubicBezTo>
                    <a:pt x="245" y="1"/>
                    <a:pt x="163" y="42"/>
                    <a:pt x="123" y="123"/>
                  </a:cubicBezTo>
                  <a:cubicBezTo>
                    <a:pt x="41" y="164"/>
                    <a:pt x="0" y="245"/>
                    <a:pt x="0" y="327"/>
                  </a:cubicBezTo>
                  <a:lnTo>
                    <a:pt x="0" y="48064"/>
                  </a:lnTo>
                  <a:cubicBezTo>
                    <a:pt x="0" y="48146"/>
                    <a:pt x="41" y="48227"/>
                    <a:pt x="123" y="48268"/>
                  </a:cubicBezTo>
                  <a:cubicBezTo>
                    <a:pt x="163" y="48349"/>
                    <a:pt x="245" y="48390"/>
                    <a:pt x="367" y="48390"/>
                  </a:cubicBezTo>
                  <a:lnTo>
                    <a:pt x="61331" y="48390"/>
                  </a:lnTo>
                  <a:cubicBezTo>
                    <a:pt x="61412" y="48390"/>
                    <a:pt x="61494" y="48349"/>
                    <a:pt x="61575" y="48268"/>
                  </a:cubicBezTo>
                  <a:cubicBezTo>
                    <a:pt x="61657" y="48227"/>
                    <a:pt x="61697" y="48146"/>
                    <a:pt x="61697" y="48064"/>
                  </a:cubicBezTo>
                  <a:lnTo>
                    <a:pt x="61697" y="327"/>
                  </a:lnTo>
                  <a:cubicBezTo>
                    <a:pt x="61697" y="245"/>
                    <a:pt x="61657" y="164"/>
                    <a:pt x="61575" y="123"/>
                  </a:cubicBezTo>
                  <a:cubicBezTo>
                    <a:pt x="61494" y="42"/>
                    <a:pt x="61412" y="1"/>
                    <a:pt x="613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35"/>
            <p:cNvSpPr/>
            <p:nvPr/>
          </p:nvSpPr>
          <p:spPr>
            <a:xfrm>
              <a:off x="3671600" y="1070375"/>
              <a:ext cx="637950" cy="293050"/>
            </a:xfrm>
            <a:custGeom>
              <a:avLst/>
              <a:gdLst/>
              <a:ahLst/>
              <a:cxnLst/>
              <a:rect l="l" t="t" r="r" b="b"/>
              <a:pathLst>
                <a:path w="25518" h="11722" extrusionOk="0">
                  <a:moveTo>
                    <a:pt x="24826" y="692"/>
                  </a:moveTo>
                  <a:lnTo>
                    <a:pt x="24826" y="11070"/>
                  </a:lnTo>
                  <a:lnTo>
                    <a:pt x="652" y="11070"/>
                  </a:lnTo>
                  <a:lnTo>
                    <a:pt x="652" y="692"/>
                  </a:lnTo>
                  <a:close/>
                  <a:moveTo>
                    <a:pt x="1" y="0"/>
                  </a:moveTo>
                  <a:lnTo>
                    <a:pt x="1" y="11721"/>
                  </a:lnTo>
                  <a:lnTo>
                    <a:pt x="25518" y="11721"/>
                  </a:lnTo>
                  <a:lnTo>
                    <a:pt x="25518" y="11396"/>
                  </a:lnTo>
                  <a:lnTo>
                    <a:pt x="255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35"/>
            <p:cNvSpPr/>
            <p:nvPr/>
          </p:nvSpPr>
          <p:spPr>
            <a:xfrm>
              <a:off x="3760125" y="1538400"/>
              <a:ext cx="1047975" cy="116000"/>
            </a:xfrm>
            <a:custGeom>
              <a:avLst/>
              <a:gdLst/>
              <a:ahLst/>
              <a:cxnLst/>
              <a:rect l="l" t="t" r="r" b="b"/>
              <a:pathLst>
                <a:path w="41919" h="4640" extrusionOk="0">
                  <a:moveTo>
                    <a:pt x="0" y="0"/>
                  </a:moveTo>
                  <a:lnTo>
                    <a:pt x="0" y="692"/>
                  </a:lnTo>
                  <a:lnTo>
                    <a:pt x="5820" y="692"/>
                  </a:lnTo>
                  <a:cubicBezTo>
                    <a:pt x="8384" y="692"/>
                    <a:pt x="10907" y="1221"/>
                    <a:pt x="13227" y="2320"/>
                  </a:cubicBezTo>
                  <a:lnTo>
                    <a:pt x="15913" y="3581"/>
                  </a:lnTo>
                  <a:cubicBezTo>
                    <a:pt x="17419" y="4273"/>
                    <a:pt x="19006" y="4640"/>
                    <a:pt x="20593" y="4640"/>
                  </a:cubicBezTo>
                  <a:cubicBezTo>
                    <a:pt x="22384" y="4640"/>
                    <a:pt x="24215" y="4151"/>
                    <a:pt x="25843" y="3256"/>
                  </a:cubicBezTo>
                  <a:lnTo>
                    <a:pt x="26616" y="2849"/>
                  </a:lnTo>
                  <a:cubicBezTo>
                    <a:pt x="29221" y="1424"/>
                    <a:pt x="32110" y="692"/>
                    <a:pt x="35081" y="692"/>
                  </a:cubicBezTo>
                  <a:lnTo>
                    <a:pt x="41918" y="692"/>
                  </a:lnTo>
                  <a:lnTo>
                    <a:pt x="41918" y="0"/>
                  </a:lnTo>
                  <a:lnTo>
                    <a:pt x="35081" y="0"/>
                  </a:lnTo>
                  <a:cubicBezTo>
                    <a:pt x="31988" y="0"/>
                    <a:pt x="28977" y="773"/>
                    <a:pt x="26291" y="2238"/>
                  </a:cubicBezTo>
                  <a:lnTo>
                    <a:pt x="25517" y="2686"/>
                  </a:lnTo>
                  <a:cubicBezTo>
                    <a:pt x="23971" y="3500"/>
                    <a:pt x="22302" y="3948"/>
                    <a:pt x="20593" y="3948"/>
                  </a:cubicBezTo>
                  <a:cubicBezTo>
                    <a:pt x="19087" y="3948"/>
                    <a:pt x="17581" y="3622"/>
                    <a:pt x="16198" y="2971"/>
                  </a:cubicBezTo>
                  <a:lnTo>
                    <a:pt x="13512" y="1709"/>
                  </a:lnTo>
                  <a:cubicBezTo>
                    <a:pt x="11111" y="570"/>
                    <a:pt x="8465" y="0"/>
                    <a:pt x="58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35"/>
            <p:cNvSpPr/>
            <p:nvPr/>
          </p:nvSpPr>
          <p:spPr>
            <a:xfrm>
              <a:off x="3760125" y="1639125"/>
              <a:ext cx="1047975" cy="116000"/>
            </a:xfrm>
            <a:custGeom>
              <a:avLst/>
              <a:gdLst/>
              <a:ahLst/>
              <a:cxnLst/>
              <a:rect l="l" t="t" r="r" b="b"/>
              <a:pathLst>
                <a:path w="41919" h="4640" extrusionOk="0">
                  <a:moveTo>
                    <a:pt x="0" y="0"/>
                  </a:moveTo>
                  <a:lnTo>
                    <a:pt x="0" y="692"/>
                  </a:lnTo>
                  <a:lnTo>
                    <a:pt x="5820" y="692"/>
                  </a:lnTo>
                  <a:cubicBezTo>
                    <a:pt x="8384" y="692"/>
                    <a:pt x="10907" y="1262"/>
                    <a:pt x="13227" y="2320"/>
                  </a:cubicBezTo>
                  <a:lnTo>
                    <a:pt x="15913" y="3622"/>
                  </a:lnTo>
                  <a:cubicBezTo>
                    <a:pt x="17419" y="4314"/>
                    <a:pt x="19006" y="4640"/>
                    <a:pt x="20593" y="4640"/>
                  </a:cubicBezTo>
                  <a:cubicBezTo>
                    <a:pt x="22384" y="4640"/>
                    <a:pt x="24215" y="4192"/>
                    <a:pt x="25843" y="3297"/>
                  </a:cubicBezTo>
                  <a:lnTo>
                    <a:pt x="26616" y="2849"/>
                  </a:lnTo>
                  <a:cubicBezTo>
                    <a:pt x="29221" y="1424"/>
                    <a:pt x="32110" y="692"/>
                    <a:pt x="35081" y="692"/>
                  </a:cubicBezTo>
                  <a:lnTo>
                    <a:pt x="41918" y="692"/>
                  </a:lnTo>
                  <a:lnTo>
                    <a:pt x="41918" y="0"/>
                  </a:lnTo>
                  <a:lnTo>
                    <a:pt x="35081" y="0"/>
                  </a:lnTo>
                  <a:cubicBezTo>
                    <a:pt x="31988" y="0"/>
                    <a:pt x="28977" y="773"/>
                    <a:pt x="26291" y="2279"/>
                  </a:cubicBezTo>
                  <a:lnTo>
                    <a:pt x="25517" y="2686"/>
                  </a:lnTo>
                  <a:cubicBezTo>
                    <a:pt x="24012" y="3541"/>
                    <a:pt x="22302" y="3948"/>
                    <a:pt x="20593" y="3948"/>
                  </a:cubicBezTo>
                  <a:cubicBezTo>
                    <a:pt x="19087" y="3948"/>
                    <a:pt x="17581" y="3622"/>
                    <a:pt x="16198" y="2971"/>
                  </a:cubicBezTo>
                  <a:lnTo>
                    <a:pt x="13512" y="1709"/>
                  </a:lnTo>
                  <a:cubicBezTo>
                    <a:pt x="11111" y="611"/>
                    <a:pt x="8465" y="0"/>
                    <a:pt x="58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35"/>
            <p:cNvSpPr/>
            <p:nvPr/>
          </p:nvSpPr>
          <p:spPr>
            <a:xfrm>
              <a:off x="3760125" y="1866000"/>
              <a:ext cx="1047975" cy="115000"/>
            </a:xfrm>
            <a:custGeom>
              <a:avLst/>
              <a:gdLst/>
              <a:ahLst/>
              <a:cxnLst/>
              <a:rect l="l" t="t" r="r" b="b"/>
              <a:pathLst>
                <a:path w="41919" h="4600" extrusionOk="0">
                  <a:moveTo>
                    <a:pt x="20593" y="1"/>
                  </a:moveTo>
                  <a:cubicBezTo>
                    <a:pt x="19006" y="1"/>
                    <a:pt x="17419" y="326"/>
                    <a:pt x="15913" y="1018"/>
                  </a:cubicBezTo>
                  <a:lnTo>
                    <a:pt x="13227" y="2280"/>
                  </a:lnTo>
                  <a:cubicBezTo>
                    <a:pt x="10907" y="3378"/>
                    <a:pt x="8384" y="3948"/>
                    <a:pt x="5820" y="3948"/>
                  </a:cubicBezTo>
                  <a:lnTo>
                    <a:pt x="0" y="3948"/>
                  </a:lnTo>
                  <a:lnTo>
                    <a:pt x="0" y="4599"/>
                  </a:lnTo>
                  <a:lnTo>
                    <a:pt x="5820" y="4599"/>
                  </a:lnTo>
                  <a:cubicBezTo>
                    <a:pt x="8465" y="4599"/>
                    <a:pt x="11111" y="4030"/>
                    <a:pt x="13512" y="2890"/>
                  </a:cubicBezTo>
                  <a:lnTo>
                    <a:pt x="16198" y="1628"/>
                  </a:lnTo>
                  <a:cubicBezTo>
                    <a:pt x="17581" y="977"/>
                    <a:pt x="19087" y="652"/>
                    <a:pt x="20593" y="652"/>
                  </a:cubicBezTo>
                  <a:cubicBezTo>
                    <a:pt x="22302" y="652"/>
                    <a:pt x="23971" y="1099"/>
                    <a:pt x="25517" y="1913"/>
                  </a:cubicBezTo>
                  <a:lnTo>
                    <a:pt x="26291" y="2361"/>
                  </a:lnTo>
                  <a:cubicBezTo>
                    <a:pt x="28977" y="3826"/>
                    <a:pt x="31988" y="4599"/>
                    <a:pt x="35081" y="4599"/>
                  </a:cubicBezTo>
                  <a:lnTo>
                    <a:pt x="41918" y="4599"/>
                  </a:lnTo>
                  <a:lnTo>
                    <a:pt x="41918" y="3948"/>
                  </a:lnTo>
                  <a:lnTo>
                    <a:pt x="35081" y="3948"/>
                  </a:lnTo>
                  <a:cubicBezTo>
                    <a:pt x="32110" y="3948"/>
                    <a:pt x="29221" y="3175"/>
                    <a:pt x="26616" y="1751"/>
                  </a:cubicBezTo>
                  <a:lnTo>
                    <a:pt x="25843" y="1344"/>
                  </a:lnTo>
                  <a:cubicBezTo>
                    <a:pt x="24215" y="448"/>
                    <a:pt x="22384" y="1"/>
                    <a:pt x="205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35"/>
            <p:cNvSpPr/>
            <p:nvPr/>
          </p:nvSpPr>
          <p:spPr>
            <a:xfrm>
              <a:off x="3760125" y="1764250"/>
              <a:ext cx="1047975" cy="116025"/>
            </a:xfrm>
            <a:custGeom>
              <a:avLst/>
              <a:gdLst/>
              <a:ahLst/>
              <a:cxnLst/>
              <a:rect l="l" t="t" r="r" b="b"/>
              <a:pathLst>
                <a:path w="41919" h="4641" extrusionOk="0">
                  <a:moveTo>
                    <a:pt x="20593" y="1"/>
                  </a:moveTo>
                  <a:cubicBezTo>
                    <a:pt x="19006" y="1"/>
                    <a:pt x="17419" y="367"/>
                    <a:pt x="15913" y="1059"/>
                  </a:cubicBezTo>
                  <a:lnTo>
                    <a:pt x="13227" y="2321"/>
                  </a:lnTo>
                  <a:cubicBezTo>
                    <a:pt x="10907" y="3379"/>
                    <a:pt x="8384" y="3948"/>
                    <a:pt x="5820" y="3948"/>
                  </a:cubicBezTo>
                  <a:lnTo>
                    <a:pt x="0" y="3948"/>
                  </a:lnTo>
                  <a:lnTo>
                    <a:pt x="0" y="4640"/>
                  </a:lnTo>
                  <a:lnTo>
                    <a:pt x="5820" y="4640"/>
                  </a:lnTo>
                  <a:cubicBezTo>
                    <a:pt x="8465" y="4640"/>
                    <a:pt x="11111" y="4030"/>
                    <a:pt x="13512" y="2931"/>
                  </a:cubicBezTo>
                  <a:lnTo>
                    <a:pt x="16198" y="1669"/>
                  </a:lnTo>
                  <a:cubicBezTo>
                    <a:pt x="17581" y="1018"/>
                    <a:pt x="19087" y="693"/>
                    <a:pt x="20593" y="693"/>
                  </a:cubicBezTo>
                  <a:cubicBezTo>
                    <a:pt x="22302" y="693"/>
                    <a:pt x="24012" y="1100"/>
                    <a:pt x="25517" y="1954"/>
                  </a:cubicBezTo>
                  <a:lnTo>
                    <a:pt x="26291" y="2402"/>
                  </a:lnTo>
                  <a:cubicBezTo>
                    <a:pt x="28977" y="3867"/>
                    <a:pt x="31988" y="4640"/>
                    <a:pt x="35081" y="4640"/>
                  </a:cubicBezTo>
                  <a:lnTo>
                    <a:pt x="41918" y="4640"/>
                  </a:lnTo>
                  <a:lnTo>
                    <a:pt x="41918" y="3948"/>
                  </a:lnTo>
                  <a:lnTo>
                    <a:pt x="35081" y="3948"/>
                  </a:lnTo>
                  <a:cubicBezTo>
                    <a:pt x="32110" y="3948"/>
                    <a:pt x="29221" y="3216"/>
                    <a:pt x="26616" y="1792"/>
                  </a:cubicBezTo>
                  <a:lnTo>
                    <a:pt x="25843" y="1344"/>
                  </a:lnTo>
                  <a:cubicBezTo>
                    <a:pt x="24215" y="449"/>
                    <a:pt x="22384" y="1"/>
                    <a:pt x="205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35"/>
            <p:cNvSpPr/>
            <p:nvPr/>
          </p:nvSpPr>
          <p:spPr>
            <a:xfrm>
              <a:off x="4825375" y="1479375"/>
              <a:ext cx="96675" cy="97700"/>
            </a:xfrm>
            <a:custGeom>
              <a:avLst/>
              <a:gdLst/>
              <a:ahLst/>
              <a:cxnLst/>
              <a:rect l="l" t="t" r="r" b="b"/>
              <a:pathLst>
                <a:path w="3867" h="3908" extrusionOk="0">
                  <a:moveTo>
                    <a:pt x="0" y="1"/>
                  </a:moveTo>
                  <a:lnTo>
                    <a:pt x="0" y="3908"/>
                  </a:lnTo>
                  <a:lnTo>
                    <a:pt x="3866" y="3908"/>
                  </a:lnTo>
                  <a:lnTo>
                    <a:pt x="38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35"/>
            <p:cNvSpPr/>
            <p:nvPr/>
          </p:nvSpPr>
          <p:spPr>
            <a:xfrm>
              <a:off x="4825375" y="1599425"/>
              <a:ext cx="96675" cy="96700"/>
            </a:xfrm>
            <a:custGeom>
              <a:avLst/>
              <a:gdLst/>
              <a:ahLst/>
              <a:cxnLst/>
              <a:rect l="l" t="t" r="r" b="b"/>
              <a:pathLst>
                <a:path w="3867" h="3868" extrusionOk="0">
                  <a:moveTo>
                    <a:pt x="0" y="1"/>
                  </a:moveTo>
                  <a:lnTo>
                    <a:pt x="0" y="3867"/>
                  </a:lnTo>
                  <a:lnTo>
                    <a:pt x="3866" y="3867"/>
                  </a:lnTo>
                  <a:lnTo>
                    <a:pt x="38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35"/>
            <p:cNvSpPr/>
            <p:nvPr/>
          </p:nvSpPr>
          <p:spPr>
            <a:xfrm>
              <a:off x="4825375" y="1804950"/>
              <a:ext cx="96675" cy="96675"/>
            </a:xfrm>
            <a:custGeom>
              <a:avLst/>
              <a:gdLst/>
              <a:ahLst/>
              <a:cxnLst/>
              <a:rect l="l" t="t" r="r" b="b"/>
              <a:pathLst>
                <a:path w="3867" h="3867" extrusionOk="0">
                  <a:moveTo>
                    <a:pt x="0" y="1"/>
                  </a:moveTo>
                  <a:lnTo>
                    <a:pt x="0" y="3867"/>
                  </a:lnTo>
                  <a:lnTo>
                    <a:pt x="3866" y="3867"/>
                  </a:lnTo>
                  <a:lnTo>
                    <a:pt x="38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35"/>
            <p:cNvSpPr/>
            <p:nvPr/>
          </p:nvSpPr>
          <p:spPr>
            <a:xfrm>
              <a:off x="4825375" y="1924000"/>
              <a:ext cx="96675" cy="97700"/>
            </a:xfrm>
            <a:custGeom>
              <a:avLst/>
              <a:gdLst/>
              <a:ahLst/>
              <a:cxnLst/>
              <a:rect l="l" t="t" r="r" b="b"/>
              <a:pathLst>
                <a:path w="3867" h="3908" extrusionOk="0">
                  <a:moveTo>
                    <a:pt x="0" y="0"/>
                  </a:moveTo>
                  <a:lnTo>
                    <a:pt x="0" y="3907"/>
                  </a:lnTo>
                  <a:lnTo>
                    <a:pt x="3866" y="3907"/>
                  </a:lnTo>
                  <a:lnTo>
                    <a:pt x="386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35"/>
            <p:cNvSpPr/>
            <p:nvPr/>
          </p:nvSpPr>
          <p:spPr>
            <a:xfrm>
              <a:off x="3644125" y="1479375"/>
              <a:ext cx="96700" cy="97700"/>
            </a:xfrm>
            <a:custGeom>
              <a:avLst/>
              <a:gdLst/>
              <a:ahLst/>
              <a:cxnLst/>
              <a:rect l="l" t="t" r="r" b="b"/>
              <a:pathLst>
                <a:path w="3868" h="3908" extrusionOk="0">
                  <a:moveTo>
                    <a:pt x="1" y="1"/>
                  </a:moveTo>
                  <a:lnTo>
                    <a:pt x="1" y="3908"/>
                  </a:lnTo>
                  <a:lnTo>
                    <a:pt x="3867" y="3908"/>
                  </a:lnTo>
                  <a:lnTo>
                    <a:pt x="38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35"/>
            <p:cNvSpPr/>
            <p:nvPr/>
          </p:nvSpPr>
          <p:spPr>
            <a:xfrm>
              <a:off x="3644125" y="1599425"/>
              <a:ext cx="96700" cy="96700"/>
            </a:xfrm>
            <a:custGeom>
              <a:avLst/>
              <a:gdLst/>
              <a:ahLst/>
              <a:cxnLst/>
              <a:rect l="l" t="t" r="r" b="b"/>
              <a:pathLst>
                <a:path w="3868" h="3868" extrusionOk="0">
                  <a:moveTo>
                    <a:pt x="1" y="1"/>
                  </a:moveTo>
                  <a:lnTo>
                    <a:pt x="1" y="3867"/>
                  </a:lnTo>
                  <a:lnTo>
                    <a:pt x="3867" y="3867"/>
                  </a:lnTo>
                  <a:lnTo>
                    <a:pt x="38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35"/>
            <p:cNvSpPr/>
            <p:nvPr/>
          </p:nvSpPr>
          <p:spPr>
            <a:xfrm>
              <a:off x="3644125" y="1804950"/>
              <a:ext cx="96700" cy="96675"/>
            </a:xfrm>
            <a:custGeom>
              <a:avLst/>
              <a:gdLst/>
              <a:ahLst/>
              <a:cxnLst/>
              <a:rect l="l" t="t" r="r" b="b"/>
              <a:pathLst>
                <a:path w="3868" h="3867" extrusionOk="0">
                  <a:moveTo>
                    <a:pt x="1" y="1"/>
                  </a:moveTo>
                  <a:lnTo>
                    <a:pt x="1" y="3867"/>
                  </a:lnTo>
                  <a:lnTo>
                    <a:pt x="3867" y="3867"/>
                  </a:lnTo>
                  <a:lnTo>
                    <a:pt x="38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35"/>
            <p:cNvSpPr/>
            <p:nvPr/>
          </p:nvSpPr>
          <p:spPr>
            <a:xfrm>
              <a:off x="3644125" y="1924000"/>
              <a:ext cx="96700" cy="97700"/>
            </a:xfrm>
            <a:custGeom>
              <a:avLst/>
              <a:gdLst/>
              <a:ahLst/>
              <a:cxnLst/>
              <a:rect l="l" t="t" r="r" b="b"/>
              <a:pathLst>
                <a:path w="3868" h="3908" extrusionOk="0">
                  <a:moveTo>
                    <a:pt x="1" y="0"/>
                  </a:moveTo>
                  <a:lnTo>
                    <a:pt x="1" y="3907"/>
                  </a:lnTo>
                  <a:lnTo>
                    <a:pt x="3867" y="3907"/>
                  </a:lnTo>
                  <a:lnTo>
                    <a:pt x="38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35"/>
            <p:cNvSpPr/>
            <p:nvPr/>
          </p:nvSpPr>
          <p:spPr>
            <a:xfrm>
              <a:off x="4389900" y="1053075"/>
              <a:ext cx="534175" cy="335775"/>
            </a:xfrm>
            <a:custGeom>
              <a:avLst/>
              <a:gdLst/>
              <a:ahLst/>
              <a:cxnLst/>
              <a:rect l="l" t="t" r="r" b="b"/>
              <a:pathLst>
                <a:path w="21367" h="13431" extrusionOk="0">
                  <a:moveTo>
                    <a:pt x="367" y="82"/>
                  </a:moveTo>
                  <a:cubicBezTo>
                    <a:pt x="164" y="82"/>
                    <a:pt x="1" y="245"/>
                    <a:pt x="1" y="448"/>
                  </a:cubicBezTo>
                  <a:cubicBezTo>
                    <a:pt x="1" y="692"/>
                    <a:pt x="164" y="855"/>
                    <a:pt x="367" y="855"/>
                  </a:cubicBezTo>
                  <a:lnTo>
                    <a:pt x="1954" y="855"/>
                  </a:lnTo>
                  <a:cubicBezTo>
                    <a:pt x="2158" y="855"/>
                    <a:pt x="2321" y="692"/>
                    <a:pt x="2321" y="448"/>
                  </a:cubicBezTo>
                  <a:cubicBezTo>
                    <a:pt x="2321" y="245"/>
                    <a:pt x="2158" y="82"/>
                    <a:pt x="1954" y="82"/>
                  </a:cubicBezTo>
                  <a:close/>
                  <a:moveTo>
                    <a:pt x="3704" y="82"/>
                  </a:moveTo>
                  <a:cubicBezTo>
                    <a:pt x="3501" y="82"/>
                    <a:pt x="3297" y="245"/>
                    <a:pt x="3297" y="448"/>
                  </a:cubicBezTo>
                  <a:cubicBezTo>
                    <a:pt x="3297" y="692"/>
                    <a:pt x="3501" y="855"/>
                    <a:pt x="3704" y="855"/>
                  </a:cubicBezTo>
                  <a:lnTo>
                    <a:pt x="7815" y="855"/>
                  </a:lnTo>
                  <a:cubicBezTo>
                    <a:pt x="8059" y="855"/>
                    <a:pt x="8222" y="692"/>
                    <a:pt x="8222" y="448"/>
                  </a:cubicBezTo>
                  <a:cubicBezTo>
                    <a:pt x="8222" y="245"/>
                    <a:pt x="8059" y="82"/>
                    <a:pt x="7815" y="82"/>
                  </a:cubicBezTo>
                  <a:close/>
                  <a:moveTo>
                    <a:pt x="9565" y="0"/>
                  </a:moveTo>
                  <a:cubicBezTo>
                    <a:pt x="9320" y="0"/>
                    <a:pt x="9117" y="204"/>
                    <a:pt x="9117" y="448"/>
                  </a:cubicBezTo>
                  <a:cubicBezTo>
                    <a:pt x="9117" y="692"/>
                    <a:pt x="9320" y="896"/>
                    <a:pt x="9565" y="896"/>
                  </a:cubicBezTo>
                  <a:cubicBezTo>
                    <a:pt x="9850" y="896"/>
                    <a:pt x="10053" y="692"/>
                    <a:pt x="10053" y="448"/>
                  </a:cubicBezTo>
                  <a:cubicBezTo>
                    <a:pt x="10053" y="204"/>
                    <a:pt x="9850" y="0"/>
                    <a:pt x="9565" y="0"/>
                  </a:cubicBezTo>
                  <a:close/>
                  <a:moveTo>
                    <a:pt x="10948" y="0"/>
                  </a:moveTo>
                  <a:cubicBezTo>
                    <a:pt x="10704" y="0"/>
                    <a:pt x="10501" y="204"/>
                    <a:pt x="10501" y="448"/>
                  </a:cubicBezTo>
                  <a:cubicBezTo>
                    <a:pt x="10501" y="692"/>
                    <a:pt x="10704" y="896"/>
                    <a:pt x="10948" y="896"/>
                  </a:cubicBezTo>
                  <a:cubicBezTo>
                    <a:pt x="11193" y="896"/>
                    <a:pt x="11396" y="692"/>
                    <a:pt x="11396" y="448"/>
                  </a:cubicBezTo>
                  <a:cubicBezTo>
                    <a:pt x="11396" y="204"/>
                    <a:pt x="11193" y="0"/>
                    <a:pt x="10948" y="0"/>
                  </a:cubicBezTo>
                  <a:close/>
                  <a:moveTo>
                    <a:pt x="12291" y="0"/>
                  </a:moveTo>
                  <a:cubicBezTo>
                    <a:pt x="12047" y="0"/>
                    <a:pt x="11844" y="204"/>
                    <a:pt x="11844" y="448"/>
                  </a:cubicBezTo>
                  <a:cubicBezTo>
                    <a:pt x="11844" y="692"/>
                    <a:pt x="12047" y="896"/>
                    <a:pt x="12291" y="896"/>
                  </a:cubicBezTo>
                  <a:cubicBezTo>
                    <a:pt x="12536" y="896"/>
                    <a:pt x="12739" y="692"/>
                    <a:pt x="12739" y="448"/>
                  </a:cubicBezTo>
                  <a:cubicBezTo>
                    <a:pt x="12739" y="204"/>
                    <a:pt x="12536" y="0"/>
                    <a:pt x="12291" y="0"/>
                  </a:cubicBezTo>
                  <a:close/>
                  <a:moveTo>
                    <a:pt x="13634" y="0"/>
                  </a:moveTo>
                  <a:cubicBezTo>
                    <a:pt x="13390" y="0"/>
                    <a:pt x="13187" y="204"/>
                    <a:pt x="13187" y="448"/>
                  </a:cubicBezTo>
                  <a:cubicBezTo>
                    <a:pt x="13187" y="692"/>
                    <a:pt x="13390" y="896"/>
                    <a:pt x="13634" y="896"/>
                  </a:cubicBezTo>
                  <a:cubicBezTo>
                    <a:pt x="13879" y="896"/>
                    <a:pt x="14082" y="692"/>
                    <a:pt x="14082" y="448"/>
                  </a:cubicBezTo>
                  <a:cubicBezTo>
                    <a:pt x="14082" y="204"/>
                    <a:pt x="13879" y="0"/>
                    <a:pt x="13634" y="0"/>
                  </a:cubicBezTo>
                  <a:close/>
                  <a:moveTo>
                    <a:pt x="14977" y="0"/>
                  </a:moveTo>
                  <a:cubicBezTo>
                    <a:pt x="14733" y="0"/>
                    <a:pt x="14530" y="204"/>
                    <a:pt x="14530" y="448"/>
                  </a:cubicBezTo>
                  <a:cubicBezTo>
                    <a:pt x="14530" y="692"/>
                    <a:pt x="14733" y="896"/>
                    <a:pt x="14977" y="896"/>
                  </a:cubicBezTo>
                  <a:cubicBezTo>
                    <a:pt x="15222" y="896"/>
                    <a:pt x="15425" y="692"/>
                    <a:pt x="15425" y="448"/>
                  </a:cubicBezTo>
                  <a:cubicBezTo>
                    <a:pt x="15425" y="204"/>
                    <a:pt x="15222" y="0"/>
                    <a:pt x="14977" y="0"/>
                  </a:cubicBezTo>
                  <a:close/>
                  <a:moveTo>
                    <a:pt x="16320" y="0"/>
                  </a:moveTo>
                  <a:cubicBezTo>
                    <a:pt x="16076" y="0"/>
                    <a:pt x="15873" y="204"/>
                    <a:pt x="15873" y="448"/>
                  </a:cubicBezTo>
                  <a:cubicBezTo>
                    <a:pt x="15873" y="692"/>
                    <a:pt x="16076" y="896"/>
                    <a:pt x="16320" y="896"/>
                  </a:cubicBezTo>
                  <a:cubicBezTo>
                    <a:pt x="16565" y="896"/>
                    <a:pt x="16768" y="692"/>
                    <a:pt x="16768" y="448"/>
                  </a:cubicBezTo>
                  <a:cubicBezTo>
                    <a:pt x="16768" y="204"/>
                    <a:pt x="16565" y="0"/>
                    <a:pt x="16320" y="0"/>
                  </a:cubicBezTo>
                  <a:close/>
                  <a:moveTo>
                    <a:pt x="367" y="1873"/>
                  </a:moveTo>
                  <a:cubicBezTo>
                    <a:pt x="164" y="1873"/>
                    <a:pt x="1" y="2035"/>
                    <a:pt x="1" y="2239"/>
                  </a:cubicBezTo>
                  <a:cubicBezTo>
                    <a:pt x="1" y="2483"/>
                    <a:pt x="164" y="2646"/>
                    <a:pt x="367" y="2646"/>
                  </a:cubicBezTo>
                  <a:lnTo>
                    <a:pt x="1954" y="2646"/>
                  </a:lnTo>
                  <a:cubicBezTo>
                    <a:pt x="2158" y="2646"/>
                    <a:pt x="2321" y="2483"/>
                    <a:pt x="2321" y="2239"/>
                  </a:cubicBezTo>
                  <a:cubicBezTo>
                    <a:pt x="2321" y="2035"/>
                    <a:pt x="2158" y="1873"/>
                    <a:pt x="1954" y="1873"/>
                  </a:cubicBezTo>
                  <a:close/>
                  <a:moveTo>
                    <a:pt x="3704" y="1873"/>
                  </a:moveTo>
                  <a:cubicBezTo>
                    <a:pt x="3501" y="1873"/>
                    <a:pt x="3297" y="2035"/>
                    <a:pt x="3297" y="2239"/>
                  </a:cubicBezTo>
                  <a:cubicBezTo>
                    <a:pt x="3297" y="2483"/>
                    <a:pt x="3501" y="2646"/>
                    <a:pt x="3704" y="2646"/>
                  </a:cubicBezTo>
                  <a:lnTo>
                    <a:pt x="7815" y="2646"/>
                  </a:lnTo>
                  <a:cubicBezTo>
                    <a:pt x="8059" y="2646"/>
                    <a:pt x="8222" y="2483"/>
                    <a:pt x="8222" y="2239"/>
                  </a:cubicBezTo>
                  <a:cubicBezTo>
                    <a:pt x="8222" y="2035"/>
                    <a:pt x="8059" y="1873"/>
                    <a:pt x="7815" y="1873"/>
                  </a:cubicBezTo>
                  <a:close/>
                  <a:moveTo>
                    <a:pt x="367" y="3663"/>
                  </a:moveTo>
                  <a:cubicBezTo>
                    <a:pt x="164" y="3663"/>
                    <a:pt x="1" y="3826"/>
                    <a:pt x="1" y="4070"/>
                  </a:cubicBezTo>
                  <a:cubicBezTo>
                    <a:pt x="1" y="4274"/>
                    <a:pt x="164" y="4436"/>
                    <a:pt x="367" y="4436"/>
                  </a:cubicBezTo>
                  <a:lnTo>
                    <a:pt x="1954" y="4436"/>
                  </a:lnTo>
                  <a:cubicBezTo>
                    <a:pt x="2158" y="4436"/>
                    <a:pt x="2321" y="4274"/>
                    <a:pt x="2321" y="4070"/>
                  </a:cubicBezTo>
                  <a:cubicBezTo>
                    <a:pt x="2321" y="3826"/>
                    <a:pt x="2158" y="3663"/>
                    <a:pt x="1954" y="3663"/>
                  </a:cubicBezTo>
                  <a:close/>
                  <a:moveTo>
                    <a:pt x="3704" y="3663"/>
                  </a:moveTo>
                  <a:cubicBezTo>
                    <a:pt x="3501" y="3663"/>
                    <a:pt x="3297" y="3826"/>
                    <a:pt x="3297" y="4070"/>
                  </a:cubicBezTo>
                  <a:cubicBezTo>
                    <a:pt x="3297" y="4274"/>
                    <a:pt x="3501" y="4436"/>
                    <a:pt x="3704" y="4436"/>
                  </a:cubicBezTo>
                  <a:lnTo>
                    <a:pt x="7815" y="4436"/>
                  </a:lnTo>
                  <a:cubicBezTo>
                    <a:pt x="8059" y="4436"/>
                    <a:pt x="8222" y="4274"/>
                    <a:pt x="8222" y="4070"/>
                  </a:cubicBezTo>
                  <a:cubicBezTo>
                    <a:pt x="8222" y="3826"/>
                    <a:pt x="8059" y="3663"/>
                    <a:pt x="7815" y="3663"/>
                  </a:cubicBezTo>
                  <a:close/>
                  <a:moveTo>
                    <a:pt x="9565" y="3623"/>
                  </a:moveTo>
                  <a:cubicBezTo>
                    <a:pt x="9320" y="3623"/>
                    <a:pt x="9117" y="3826"/>
                    <a:pt x="9117" y="4070"/>
                  </a:cubicBezTo>
                  <a:cubicBezTo>
                    <a:pt x="9117" y="4314"/>
                    <a:pt x="9320" y="4518"/>
                    <a:pt x="9565" y="4518"/>
                  </a:cubicBezTo>
                  <a:cubicBezTo>
                    <a:pt x="9850" y="4518"/>
                    <a:pt x="10053" y="4314"/>
                    <a:pt x="10053" y="4070"/>
                  </a:cubicBezTo>
                  <a:cubicBezTo>
                    <a:pt x="10053" y="3826"/>
                    <a:pt x="9850" y="3623"/>
                    <a:pt x="9565" y="3623"/>
                  </a:cubicBezTo>
                  <a:close/>
                  <a:moveTo>
                    <a:pt x="10948" y="3623"/>
                  </a:moveTo>
                  <a:cubicBezTo>
                    <a:pt x="10704" y="3623"/>
                    <a:pt x="10501" y="3826"/>
                    <a:pt x="10501" y="4070"/>
                  </a:cubicBezTo>
                  <a:cubicBezTo>
                    <a:pt x="10501" y="4314"/>
                    <a:pt x="10704" y="4518"/>
                    <a:pt x="10948" y="4518"/>
                  </a:cubicBezTo>
                  <a:cubicBezTo>
                    <a:pt x="11193" y="4518"/>
                    <a:pt x="11396" y="4314"/>
                    <a:pt x="11396" y="4070"/>
                  </a:cubicBezTo>
                  <a:cubicBezTo>
                    <a:pt x="11396" y="3826"/>
                    <a:pt x="11193" y="3623"/>
                    <a:pt x="10948" y="3623"/>
                  </a:cubicBezTo>
                  <a:close/>
                  <a:moveTo>
                    <a:pt x="12291" y="3623"/>
                  </a:moveTo>
                  <a:cubicBezTo>
                    <a:pt x="12047" y="3623"/>
                    <a:pt x="11844" y="3826"/>
                    <a:pt x="11844" y="4070"/>
                  </a:cubicBezTo>
                  <a:cubicBezTo>
                    <a:pt x="11844" y="4314"/>
                    <a:pt x="12047" y="4518"/>
                    <a:pt x="12291" y="4518"/>
                  </a:cubicBezTo>
                  <a:cubicBezTo>
                    <a:pt x="12536" y="4518"/>
                    <a:pt x="12739" y="4314"/>
                    <a:pt x="12739" y="4070"/>
                  </a:cubicBezTo>
                  <a:cubicBezTo>
                    <a:pt x="12739" y="3826"/>
                    <a:pt x="12536" y="3623"/>
                    <a:pt x="12291" y="3623"/>
                  </a:cubicBezTo>
                  <a:close/>
                  <a:moveTo>
                    <a:pt x="13634" y="3623"/>
                  </a:moveTo>
                  <a:cubicBezTo>
                    <a:pt x="13390" y="3623"/>
                    <a:pt x="13187" y="3826"/>
                    <a:pt x="13187" y="4070"/>
                  </a:cubicBezTo>
                  <a:cubicBezTo>
                    <a:pt x="13187" y="4314"/>
                    <a:pt x="13390" y="4518"/>
                    <a:pt x="13634" y="4518"/>
                  </a:cubicBezTo>
                  <a:cubicBezTo>
                    <a:pt x="13879" y="4518"/>
                    <a:pt x="14082" y="4314"/>
                    <a:pt x="14082" y="4070"/>
                  </a:cubicBezTo>
                  <a:cubicBezTo>
                    <a:pt x="14082" y="3826"/>
                    <a:pt x="13879" y="3623"/>
                    <a:pt x="13634" y="3623"/>
                  </a:cubicBezTo>
                  <a:close/>
                  <a:moveTo>
                    <a:pt x="14977" y="3623"/>
                  </a:moveTo>
                  <a:cubicBezTo>
                    <a:pt x="14733" y="3623"/>
                    <a:pt x="14530" y="3826"/>
                    <a:pt x="14530" y="4070"/>
                  </a:cubicBezTo>
                  <a:cubicBezTo>
                    <a:pt x="14530" y="4314"/>
                    <a:pt x="14733" y="4518"/>
                    <a:pt x="14977" y="4518"/>
                  </a:cubicBezTo>
                  <a:cubicBezTo>
                    <a:pt x="15222" y="4518"/>
                    <a:pt x="15425" y="4314"/>
                    <a:pt x="15425" y="4070"/>
                  </a:cubicBezTo>
                  <a:cubicBezTo>
                    <a:pt x="15425" y="3826"/>
                    <a:pt x="15222" y="3623"/>
                    <a:pt x="14977" y="3623"/>
                  </a:cubicBezTo>
                  <a:close/>
                  <a:moveTo>
                    <a:pt x="16320" y="3623"/>
                  </a:moveTo>
                  <a:cubicBezTo>
                    <a:pt x="16076" y="3623"/>
                    <a:pt x="15873" y="3826"/>
                    <a:pt x="15873" y="4070"/>
                  </a:cubicBezTo>
                  <a:cubicBezTo>
                    <a:pt x="15873" y="4314"/>
                    <a:pt x="16076" y="4518"/>
                    <a:pt x="16320" y="4518"/>
                  </a:cubicBezTo>
                  <a:cubicBezTo>
                    <a:pt x="16565" y="4518"/>
                    <a:pt x="16768" y="4314"/>
                    <a:pt x="16768" y="4070"/>
                  </a:cubicBezTo>
                  <a:cubicBezTo>
                    <a:pt x="16768" y="3826"/>
                    <a:pt x="16565" y="3623"/>
                    <a:pt x="16320" y="3623"/>
                  </a:cubicBezTo>
                  <a:close/>
                  <a:moveTo>
                    <a:pt x="367" y="5454"/>
                  </a:moveTo>
                  <a:cubicBezTo>
                    <a:pt x="164" y="5454"/>
                    <a:pt x="1" y="5617"/>
                    <a:pt x="1" y="5861"/>
                  </a:cubicBezTo>
                  <a:cubicBezTo>
                    <a:pt x="1" y="6064"/>
                    <a:pt x="164" y="6227"/>
                    <a:pt x="367" y="6227"/>
                  </a:cubicBezTo>
                  <a:lnTo>
                    <a:pt x="1954" y="6227"/>
                  </a:lnTo>
                  <a:cubicBezTo>
                    <a:pt x="2158" y="6227"/>
                    <a:pt x="2321" y="6064"/>
                    <a:pt x="2321" y="5861"/>
                  </a:cubicBezTo>
                  <a:cubicBezTo>
                    <a:pt x="2321" y="5617"/>
                    <a:pt x="2158" y="5454"/>
                    <a:pt x="1954" y="5454"/>
                  </a:cubicBezTo>
                  <a:close/>
                  <a:moveTo>
                    <a:pt x="3704" y="5454"/>
                  </a:moveTo>
                  <a:cubicBezTo>
                    <a:pt x="3501" y="5454"/>
                    <a:pt x="3297" y="5617"/>
                    <a:pt x="3297" y="5861"/>
                  </a:cubicBezTo>
                  <a:cubicBezTo>
                    <a:pt x="3297" y="6064"/>
                    <a:pt x="3501" y="6227"/>
                    <a:pt x="3704" y="6227"/>
                  </a:cubicBezTo>
                  <a:lnTo>
                    <a:pt x="7815" y="6227"/>
                  </a:lnTo>
                  <a:cubicBezTo>
                    <a:pt x="8059" y="6227"/>
                    <a:pt x="8222" y="6064"/>
                    <a:pt x="8222" y="5861"/>
                  </a:cubicBezTo>
                  <a:cubicBezTo>
                    <a:pt x="8222" y="5617"/>
                    <a:pt x="8059" y="5454"/>
                    <a:pt x="7815" y="5454"/>
                  </a:cubicBezTo>
                  <a:close/>
                  <a:moveTo>
                    <a:pt x="367" y="7245"/>
                  </a:moveTo>
                  <a:cubicBezTo>
                    <a:pt x="164" y="7245"/>
                    <a:pt x="1" y="7448"/>
                    <a:pt x="1" y="7652"/>
                  </a:cubicBezTo>
                  <a:cubicBezTo>
                    <a:pt x="1" y="7855"/>
                    <a:pt x="164" y="8018"/>
                    <a:pt x="367" y="8018"/>
                  </a:cubicBezTo>
                  <a:lnTo>
                    <a:pt x="1954" y="8018"/>
                  </a:lnTo>
                  <a:cubicBezTo>
                    <a:pt x="2158" y="8018"/>
                    <a:pt x="2321" y="7855"/>
                    <a:pt x="2321" y="7652"/>
                  </a:cubicBezTo>
                  <a:cubicBezTo>
                    <a:pt x="2321" y="7448"/>
                    <a:pt x="2158" y="7245"/>
                    <a:pt x="1954" y="7245"/>
                  </a:cubicBezTo>
                  <a:close/>
                  <a:moveTo>
                    <a:pt x="3704" y="7245"/>
                  </a:moveTo>
                  <a:cubicBezTo>
                    <a:pt x="3501" y="7245"/>
                    <a:pt x="3297" y="7448"/>
                    <a:pt x="3297" y="7652"/>
                  </a:cubicBezTo>
                  <a:cubicBezTo>
                    <a:pt x="3297" y="7855"/>
                    <a:pt x="3501" y="8018"/>
                    <a:pt x="3704" y="8018"/>
                  </a:cubicBezTo>
                  <a:lnTo>
                    <a:pt x="7815" y="8018"/>
                  </a:lnTo>
                  <a:cubicBezTo>
                    <a:pt x="8059" y="8018"/>
                    <a:pt x="8222" y="7855"/>
                    <a:pt x="8222" y="7652"/>
                  </a:cubicBezTo>
                  <a:cubicBezTo>
                    <a:pt x="8222" y="7448"/>
                    <a:pt x="8059" y="7245"/>
                    <a:pt x="7815" y="7245"/>
                  </a:cubicBezTo>
                  <a:close/>
                  <a:moveTo>
                    <a:pt x="14204" y="8750"/>
                  </a:moveTo>
                  <a:cubicBezTo>
                    <a:pt x="13960" y="8750"/>
                    <a:pt x="13756" y="8954"/>
                    <a:pt x="13756" y="9239"/>
                  </a:cubicBezTo>
                  <a:cubicBezTo>
                    <a:pt x="13756" y="9483"/>
                    <a:pt x="13960" y="9686"/>
                    <a:pt x="14204" y="9686"/>
                  </a:cubicBezTo>
                  <a:cubicBezTo>
                    <a:pt x="14448" y="9686"/>
                    <a:pt x="14652" y="9483"/>
                    <a:pt x="14652" y="9239"/>
                  </a:cubicBezTo>
                  <a:cubicBezTo>
                    <a:pt x="14652" y="8954"/>
                    <a:pt x="14448" y="8750"/>
                    <a:pt x="14204" y="8750"/>
                  </a:cubicBezTo>
                  <a:close/>
                  <a:moveTo>
                    <a:pt x="15547" y="8750"/>
                  </a:moveTo>
                  <a:cubicBezTo>
                    <a:pt x="15303" y="8750"/>
                    <a:pt x="15099" y="8954"/>
                    <a:pt x="15099" y="9239"/>
                  </a:cubicBezTo>
                  <a:cubicBezTo>
                    <a:pt x="15099" y="9483"/>
                    <a:pt x="15303" y="9686"/>
                    <a:pt x="15547" y="9686"/>
                  </a:cubicBezTo>
                  <a:cubicBezTo>
                    <a:pt x="15791" y="9686"/>
                    <a:pt x="15995" y="9483"/>
                    <a:pt x="15995" y="9239"/>
                  </a:cubicBezTo>
                  <a:cubicBezTo>
                    <a:pt x="15995" y="8954"/>
                    <a:pt x="15791" y="8750"/>
                    <a:pt x="15547" y="8750"/>
                  </a:cubicBezTo>
                  <a:close/>
                  <a:moveTo>
                    <a:pt x="16890" y="8750"/>
                  </a:moveTo>
                  <a:cubicBezTo>
                    <a:pt x="16646" y="8750"/>
                    <a:pt x="16442" y="8954"/>
                    <a:pt x="16442" y="9239"/>
                  </a:cubicBezTo>
                  <a:cubicBezTo>
                    <a:pt x="16442" y="9483"/>
                    <a:pt x="16646" y="9686"/>
                    <a:pt x="16890" y="9686"/>
                  </a:cubicBezTo>
                  <a:cubicBezTo>
                    <a:pt x="17134" y="9686"/>
                    <a:pt x="17338" y="9483"/>
                    <a:pt x="17338" y="9239"/>
                  </a:cubicBezTo>
                  <a:cubicBezTo>
                    <a:pt x="17338" y="8954"/>
                    <a:pt x="17134" y="8750"/>
                    <a:pt x="16890" y="8750"/>
                  </a:cubicBezTo>
                  <a:close/>
                  <a:moveTo>
                    <a:pt x="18233" y="8750"/>
                  </a:moveTo>
                  <a:cubicBezTo>
                    <a:pt x="17989" y="8750"/>
                    <a:pt x="17785" y="8954"/>
                    <a:pt x="17785" y="9239"/>
                  </a:cubicBezTo>
                  <a:cubicBezTo>
                    <a:pt x="17785" y="9483"/>
                    <a:pt x="17989" y="9686"/>
                    <a:pt x="18233" y="9686"/>
                  </a:cubicBezTo>
                  <a:cubicBezTo>
                    <a:pt x="18477" y="9686"/>
                    <a:pt x="18681" y="9483"/>
                    <a:pt x="18681" y="9239"/>
                  </a:cubicBezTo>
                  <a:cubicBezTo>
                    <a:pt x="18681" y="8954"/>
                    <a:pt x="18477" y="8750"/>
                    <a:pt x="18233" y="8750"/>
                  </a:cubicBezTo>
                  <a:close/>
                  <a:moveTo>
                    <a:pt x="19576" y="8750"/>
                  </a:moveTo>
                  <a:cubicBezTo>
                    <a:pt x="19332" y="8750"/>
                    <a:pt x="19128" y="8954"/>
                    <a:pt x="19128" y="9239"/>
                  </a:cubicBezTo>
                  <a:cubicBezTo>
                    <a:pt x="19128" y="9483"/>
                    <a:pt x="19332" y="9686"/>
                    <a:pt x="19576" y="9686"/>
                  </a:cubicBezTo>
                  <a:cubicBezTo>
                    <a:pt x="19820" y="9686"/>
                    <a:pt x="20024" y="9483"/>
                    <a:pt x="20024" y="9239"/>
                  </a:cubicBezTo>
                  <a:cubicBezTo>
                    <a:pt x="20024" y="8954"/>
                    <a:pt x="19820" y="8750"/>
                    <a:pt x="19576" y="8750"/>
                  </a:cubicBezTo>
                  <a:close/>
                  <a:moveTo>
                    <a:pt x="20919" y="8750"/>
                  </a:moveTo>
                  <a:cubicBezTo>
                    <a:pt x="20675" y="8750"/>
                    <a:pt x="20471" y="8954"/>
                    <a:pt x="20471" y="9239"/>
                  </a:cubicBezTo>
                  <a:cubicBezTo>
                    <a:pt x="20471" y="9483"/>
                    <a:pt x="20675" y="9686"/>
                    <a:pt x="20919" y="9686"/>
                  </a:cubicBezTo>
                  <a:cubicBezTo>
                    <a:pt x="21163" y="9686"/>
                    <a:pt x="21367" y="9483"/>
                    <a:pt x="21367" y="9239"/>
                  </a:cubicBezTo>
                  <a:cubicBezTo>
                    <a:pt x="21367" y="8954"/>
                    <a:pt x="21163" y="8750"/>
                    <a:pt x="20919" y="8750"/>
                  </a:cubicBezTo>
                  <a:close/>
                  <a:moveTo>
                    <a:pt x="367" y="9076"/>
                  </a:moveTo>
                  <a:cubicBezTo>
                    <a:pt x="164" y="9076"/>
                    <a:pt x="1" y="9239"/>
                    <a:pt x="1" y="9442"/>
                  </a:cubicBezTo>
                  <a:cubicBezTo>
                    <a:pt x="1" y="9646"/>
                    <a:pt x="164" y="9849"/>
                    <a:pt x="367" y="9849"/>
                  </a:cubicBezTo>
                  <a:lnTo>
                    <a:pt x="1954" y="9849"/>
                  </a:lnTo>
                  <a:cubicBezTo>
                    <a:pt x="2158" y="9849"/>
                    <a:pt x="2321" y="9646"/>
                    <a:pt x="2321" y="9442"/>
                  </a:cubicBezTo>
                  <a:cubicBezTo>
                    <a:pt x="2321" y="9239"/>
                    <a:pt x="2158" y="9076"/>
                    <a:pt x="1954" y="9076"/>
                  </a:cubicBezTo>
                  <a:close/>
                  <a:moveTo>
                    <a:pt x="8629" y="9076"/>
                  </a:moveTo>
                  <a:cubicBezTo>
                    <a:pt x="8425" y="9076"/>
                    <a:pt x="8262" y="9239"/>
                    <a:pt x="8262" y="9442"/>
                  </a:cubicBezTo>
                  <a:cubicBezTo>
                    <a:pt x="8262" y="9646"/>
                    <a:pt x="8425" y="9849"/>
                    <a:pt x="8629" y="9849"/>
                  </a:cubicBezTo>
                  <a:lnTo>
                    <a:pt x="12780" y="9849"/>
                  </a:lnTo>
                  <a:cubicBezTo>
                    <a:pt x="12983" y="9849"/>
                    <a:pt x="13146" y="9646"/>
                    <a:pt x="13146" y="9442"/>
                  </a:cubicBezTo>
                  <a:cubicBezTo>
                    <a:pt x="13146" y="9239"/>
                    <a:pt x="12983" y="9076"/>
                    <a:pt x="12780" y="9076"/>
                  </a:cubicBezTo>
                  <a:close/>
                  <a:moveTo>
                    <a:pt x="367" y="10867"/>
                  </a:moveTo>
                  <a:cubicBezTo>
                    <a:pt x="164" y="10867"/>
                    <a:pt x="1" y="11029"/>
                    <a:pt x="1" y="11233"/>
                  </a:cubicBezTo>
                  <a:cubicBezTo>
                    <a:pt x="1" y="11436"/>
                    <a:pt x="164" y="11640"/>
                    <a:pt x="367" y="11640"/>
                  </a:cubicBezTo>
                  <a:lnTo>
                    <a:pt x="1954" y="11640"/>
                  </a:lnTo>
                  <a:cubicBezTo>
                    <a:pt x="2158" y="11640"/>
                    <a:pt x="2321" y="11436"/>
                    <a:pt x="2321" y="11233"/>
                  </a:cubicBezTo>
                  <a:cubicBezTo>
                    <a:pt x="2321" y="11029"/>
                    <a:pt x="2158" y="10867"/>
                    <a:pt x="1954" y="10867"/>
                  </a:cubicBezTo>
                  <a:close/>
                  <a:moveTo>
                    <a:pt x="8629" y="10867"/>
                  </a:moveTo>
                  <a:cubicBezTo>
                    <a:pt x="8425" y="10867"/>
                    <a:pt x="8262" y="11029"/>
                    <a:pt x="8262" y="11233"/>
                  </a:cubicBezTo>
                  <a:cubicBezTo>
                    <a:pt x="8262" y="11436"/>
                    <a:pt x="8425" y="11640"/>
                    <a:pt x="8629" y="11640"/>
                  </a:cubicBezTo>
                  <a:lnTo>
                    <a:pt x="12780" y="11640"/>
                  </a:lnTo>
                  <a:cubicBezTo>
                    <a:pt x="12983" y="11640"/>
                    <a:pt x="13146" y="11436"/>
                    <a:pt x="13146" y="11233"/>
                  </a:cubicBezTo>
                  <a:cubicBezTo>
                    <a:pt x="13146" y="11029"/>
                    <a:pt x="12983" y="10867"/>
                    <a:pt x="12780" y="10867"/>
                  </a:cubicBezTo>
                  <a:close/>
                  <a:moveTo>
                    <a:pt x="14204" y="12495"/>
                  </a:moveTo>
                  <a:cubicBezTo>
                    <a:pt x="13960" y="12495"/>
                    <a:pt x="13756" y="12657"/>
                    <a:pt x="13756" y="12942"/>
                  </a:cubicBezTo>
                  <a:cubicBezTo>
                    <a:pt x="13756" y="13186"/>
                    <a:pt x="13960" y="13390"/>
                    <a:pt x="14204" y="13390"/>
                  </a:cubicBezTo>
                  <a:cubicBezTo>
                    <a:pt x="14448" y="13390"/>
                    <a:pt x="14652" y="13186"/>
                    <a:pt x="14652" y="12942"/>
                  </a:cubicBezTo>
                  <a:cubicBezTo>
                    <a:pt x="14652" y="12657"/>
                    <a:pt x="14448" y="12495"/>
                    <a:pt x="14204" y="12495"/>
                  </a:cubicBezTo>
                  <a:close/>
                  <a:moveTo>
                    <a:pt x="15547" y="12495"/>
                  </a:moveTo>
                  <a:cubicBezTo>
                    <a:pt x="15303" y="12495"/>
                    <a:pt x="15099" y="12657"/>
                    <a:pt x="15099" y="12942"/>
                  </a:cubicBezTo>
                  <a:cubicBezTo>
                    <a:pt x="15099" y="13186"/>
                    <a:pt x="15303" y="13390"/>
                    <a:pt x="15547" y="13390"/>
                  </a:cubicBezTo>
                  <a:cubicBezTo>
                    <a:pt x="15791" y="13390"/>
                    <a:pt x="15995" y="13186"/>
                    <a:pt x="15995" y="12942"/>
                  </a:cubicBezTo>
                  <a:cubicBezTo>
                    <a:pt x="15995" y="12657"/>
                    <a:pt x="15791" y="12495"/>
                    <a:pt x="15547" y="12495"/>
                  </a:cubicBezTo>
                  <a:close/>
                  <a:moveTo>
                    <a:pt x="16890" y="12495"/>
                  </a:moveTo>
                  <a:cubicBezTo>
                    <a:pt x="16646" y="12495"/>
                    <a:pt x="16442" y="12657"/>
                    <a:pt x="16442" y="12942"/>
                  </a:cubicBezTo>
                  <a:cubicBezTo>
                    <a:pt x="16442" y="13186"/>
                    <a:pt x="16646" y="13390"/>
                    <a:pt x="16890" y="13390"/>
                  </a:cubicBezTo>
                  <a:cubicBezTo>
                    <a:pt x="17134" y="13390"/>
                    <a:pt x="17338" y="13186"/>
                    <a:pt x="17338" y="12942"/>
                  </a:cubicBezTo>
                  <a:cubicBezTo>
                    <a:pt x="17338" y="12657"/>
                    <a:pt x="17134" y="12495"/>
                    <a:pt x="16890" y="12495"/>
                  </a:cubicBezTo>
                  <a:close/>
                  <a:moveTo>
                    <a:pt x="18233" y="12495"/>
                  </a:moveTo>
                  <a:cubicBezTo>
                    <a:pt x="17989" y="12495"/>
                    <a:pt x="17785" y="12657"/>
                    <a:pt x="17785" y="12942"/>
                  </a:cubicBezTo>
                  <a:cubicBezTo>
                    <a:pt x="17785" y="13186"/>
                    <a:pt x="17989" y="13390"/>
                    <a:pt x="18233" y="13390"/>
                  </a:cubicBezTo>
                  <a:cubicBezTo>
                    <a:pt x="18477" y="13390"/>
                    <a:pt x="18681" y="13186"/>
                    <a:pt x="18681" y="12942"/>
                  </a:cubicBezTo>
                  <a:cubicBezTo>
                    <a:pt x="18681" y="12657"/>
                    <a:pt x="18477" y="12495"/>
                    <a:pt x="18233" y="12495"/>
                  </a:cubicBezTo>
                  <a:close/>
                  <a:moveTo>
                    <a:pt x="19576" y="12495"/>
                  </a:moveTo>
                  <a:cubicBezTo>
                    <a:pt x="19332" y="12495"/>
                    <a:pt x="19128" y="12657"/>
                    <a:pt x="19128" y="12942"/>
                  </a:cubicBezTo>
                  <a:cubicBezTo>
                    <a:pt x="19128" y="13186"/>
                    <a:pt x="19332" y="13390"/>
                    <a:pt x="19576" y="13390"/>
                  </a:cubicBezTo>
                  <a:cubicBezTo>
                    <a:pt x="19820" y="13390"/>
                    <a:pt x="20024" y="13186"/>
                    <a:pt x="20024" y="12942"/>
                  </a:cubicBezTo>
                  <a:cubicBezTo>
                    <a:pt x="20024" y="12657"/>
                    <a:pt x="19820" y="12495"/>
                    <a:pt x="19576" y="12495"/>
                  </a:cubicBezTo>
                  <a:close/>
                  <a:moveTo>
                    <a:pt x="20919" y="12495"/>
                  </a:moveTo>
                  <a:cubicBezTo>
                    <a:pt x="20675" y="12495"/>
                    <a:pt x="20471" y="12657"/>
                    <a:pt x="20471" y="12942"/>
                  </a:cubicBezTo>
                  <a:cubicBezTo>
                    <a:pt x="20471" y="13186"/>
                    <a:pt x="20675" y="13390"/>
                    <a:pt x="20919" y="13390"/>
                  </a:cubicBezTo>
                  <a:cubicBezTo>
                    <a:pt x="21163" y="13390"/>
                    <a:pt x="21367" y="13186"/>
                    <a:pt x="21367" y="12942"/>
                  </a:cubicBezTo>
                  <a:cubicBezTo>
                    <a:pt x="21367" y="12657"/>
                    <a:pt x="21163" y="12495"/>
                    <a:pt x="20919" y="12495"/>
                  </a:cubicBezTo>
                  <a:close/>
                  <a:moveTo>
                    <a:pt x="367" y="12657"/>
                  </a:moveTo>
                  <a:cubicBezTo>
                    <a:pt x="164" y="12657"/>
                    <a:pt x="1" y="12820"/>
                    <a:pt x="1" y="13024"/>
                  </a:cubicBezTo>
                  <a:cubicBezTo>
                    <a:pt x="1" y="13268"/>
                    <a:pt x="164" y="13431"/>
                    <a:pt x="367" y="13431"/>
                  </a:cubicBezTo>
                  <a:lnTo>
                    <a:pt x="1954" y="13431"/>
                  </a:lnTo>
                  <a:cubicBezTo>
                    <a:pt x="2158" y="13431"/>
                    <a:pt x="2321" y="13268"/>
                    <a:pt x="2321" y="13024"/>
                  </a:cubicBezTo>
                  <a:cubicBezTo>
                    <a:pt x="2321" y="12820"/>
                    <a:pt x="2158" y="12657"/>
                    <a:pt x="1954" y="12657"/>
                  </a:cubicBezTo>
                  <a:close/>
                  <a:moveTo>
                    <a:pt x="8629" y="12657"/>
                  </a:moveTo>
                  <a:cubicBezTo>
                    <a:pt x="8425" y="12657"/>
                    <a:pt x="8262" y="12820"/>
                    <a:pt x="8262" y="13024"/>
                  </a:cubicBezTo>
                  <a:cubicBezTo>
                    <a:pt x="8262" y="13268"/>
                    <a:pt x="8425" y="13431"/>
                    <a:pt x="8629" y="13431"/>
                  </a:cubicBezTo>
                  <a:lnTo>
                    <a:pt x="12780" y="13431"/>
                  </a:lnTo>
                  <a:cubicBezTo>
                    <a:pt x="12983" y="13431"/>
                    <a:pt x="13146" y="13268"/>
                    <a:pt x="13146" y="13024"/>
                  </a:cubicBezTo>
                  <a:cubicBezTo>
                    <a:pt x="13146" y="12820"/>
                    <a:pt x="12983" y="12657"/>
                    <a:pt x="12780" y="126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35"/>
            <p:cNvSpPr/>
            <p:nvPr/>
          </p:nvSpPr>
          <p:spPr>
            <a:xfrm>
              <a:off x="2792550" y="4478775"/>
              <a:ext cx="657275" cy="73275"/>
            </a:xfrm>
            <a:custGeom>
              <a:avLst/>
              <a:gdLst/>
              <a:ahLst/>
              <a:cxnLst/>
              <a:rect l="l" t="t" r="r" b="b"/>
              <a:pathLst>
                <a:path w="26291" h="2931" extrusionOk="0">
                  <a:moveTo>
                    <a:pt x="5088" y="0"/>
                  </a:moveTo>
                  <a:lnTo>
                    <a:pt x="4925" y="41"/>
                  </a:lnTo>
                  <a:lnTo>
                    <a:pt x="326" y="2238"/>
                  </a:lnTo>
                  <a:cubicBezTo>
                    <a:pt x="0" y="2401"/>
                    <a:pt x="123" y="2930"/>
                    <a:pt x="489" y="2930"/>
                  </a:cubicBezTo>
                  <a:lnTo>
                    <a:pt x="22913" y="2930"/>
                  </a:lnTo>
                  <a:cubicBezTo>
                    <a:pt x="22994" y="2930"/>
                    <a:pt x="23076" y="2890"/>
                    <a:pt x="23157" y="2849"/>
                  </a:cubicBezTo>
                  <a:lnTo>
                    <a:pt x="26047" y="651"/>
                  </a:lnTo>
                  <a:cubicBezTo>
                    <a:pt x="26291" y="448"/>
                    <a:pt x="26169" y="0"/>
                    <a:pt x="258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35"/>
            <p:cNvSpPr/>
            <p:nvPr/>
          </p:nvSpPr>
          <p:spPr>
            <a:xfrm>
              <a:off x="2787450" y="4470625"/>
              <a:ext cx="667475" cy="89550"/>
            </a:xfrm>
            <a:custGeom>
              <a:avLst/>
              <a:gdLst/>
              <a:ahLst/>
              <a:cxnLst/>
              <a:rect l="l" t="t" r="r" b="b"/>
              <a:pathLst>
                <a:path w="26699" h="3582" extrusionOk="0">
                  <a:moveTo>
                    <a:pt x="26047" y="652"/>
                  </a:moveTo>
                  <a:lnTo>
                    <a:pt x="26047" y="692"/>
                  </a:lnTo>
                  <a:lnTo>
                    <a:pt x="26006" y="692"/>
                  </a:lnTo>
                  <a:lnTo>
                    <a:pt x="23117" y="2931"/>
                  </a:lnTo>
                  <a:lnTo>
                    <a:pt x="693" y="2931"/>
                  </a:lnTo>
                  <a:lnTo>
                    <a:pt x="652" y="2890"/>
                  </a:lnTo>
                  <a:lnTo>
                    <a:pt x="693" y="2890"/>
                  </a:lnTo>
                  <a:lnTo>
                    <a:pt x="5251" y="692"/>
                  </a:lnTo>
                  <a:lnTo>
                    <a:pt x="5332" y="652"/>
                  </a:lnTo>
                  <a:close/>
                  <a:moveTo>
                    <a:pt x="5210" y="0"/>
                  </a:moveTo>
                  <a:lnTo>
                    <a:pt x="5088" y="41"/>
                  </a:lnTo>
                  <a:lnTo>
                    <a:pt x="5007" y="41"/>
                  </a:lnTo>
                  <a:lnTo>
                    <a:pt x="367" y="2279"/>
                  </a:lnTo>
                  <a:cubicBezTo>
                    <a:pt x="123" y="2402"/>
                    <a:pt x="1" y="2646"/>
                    <a:pt x="1" y="2890"/>
                  </a:cubicBezTo>
                  <a:cubicBezTo>
                    <a:pt x="1" y="3053"/>
                    <a:pt x="42" y="3256"/>
                    <a:pt x="164" y="3378"/>
                  </a:cubicBezTo>
                  <a:cubicBezTo>
                    <a:pt x="286" y="3500"/>
                    <a:pt x="489" y="3582"/>
                    <a:pt x="693" y="3582"/>
                  </a:cubicBezTo>
                  <a:lnTo>
                    <a:pt x="23117" y="3582"/>
                  </a:lnTo>
                  <a:cubicBezTo>
                    <a:pt x="23280" y="3582"/>
                    <a:pt x="23442" y="3541"/>
                    <a:pt x="23565" y="3460"/>
                  </a:cubicBezTo>
                  <a:lnTo>
                    <a:pt x="26454" y="1221"/>
                  </a:lnTo>
                  <a:cubicBezTo>
                    <a:pt x="26617" y="1099"/>
                    <a:pt x="26698" y="896"/>
                    <a:pt x="26698" y="692"/>
                  </a:cubicBezTo>
                  <a:cubicBezTo>
                    <a:pt x="26698" y="489"/>
                    <a:pt x="26658" y="326"/>
                    <a:pt x="26535" y="204"/>
                  </a:cubicBezTo>
                  <a:cubicBezTo>
                    <a:pt x="26413" y="82"/>
                    <a:pt x="26210" y="0"/>
                    <a:pt x="260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35"/>
            <p:cNvSpPr/>
            <p:nvPr/>
          </p:nvSpPr>
          <p:spPr>
            <a:xfrm>
              <a:off x="3097775" y="4128775"/>
              <a:ext cx="102775" cy="392750"/>
            </a:xfrm>
            <a:custGeom>
              <a:avLst/>
              <a:gdLst/>
              <a:ahLst/>
              <a:cxnLst/>
              <a:rect l="l" t="t" r="r" b="b"/>
              <a:pathLst>
                <a:path w="4111" h="15710" extrusionOk="0">
                  <a:moveTo>
                    <a:pt x="1" y="0"/>
                  </a:moveTo>
                  <a:lnTo>
                    <a:pt x="1" y="15709"/>
                  </a:lnTo>
                  <a:lnTo>
                    <a:pt x="4111" y="15709"/>
                  </a:lnTo>
                  <a:lnTo>
                    <a:pt x="41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35"/>
            <p:cNvSpPr/>
            <p:nvPr/>
          </p:nvSpPr>
          <p:spPr>
            <a:xfrm>
              <a:off x="3089625" y="4119600"/>
              <a:ext cx="120100" cy="410050"/>
            </a:xfrm>
            <a:custGeom>
              <a:avLst/>
              <a:gdLst/>
              <a:ahLst/>
              <a:cxnLst/>
              <a:rect l="l" t="t" r="r" b="b"/>
              <a:pathLst>
                <a:path w="4804" h="16402" extrusionOk="0">
                  <a:moveTo>
                    <a:pt x="4111" y="693"/>
                  </a:moveTo>
                  <a:lnTo>
                    <a:pt x="4111" y="15751"/>
                  </a:lnTo>
                  <a:lnTo>
                    <a:pt x="652" y="15751"/>
                  </a:lnTo>
                  <a:lnTo>
                    <a:pt x="652" y="693"/>
                  </a:lnTo>
                  <a:close/>
                  <a:moveTo>
                    <a:pt x="327" y="1"/>
                  </a:moveTo>
                  <a:cubicBezTo>
                    <a:pt x="245" y="1"/>
                    <a:pt x="164" y="42"/>
                    <a:pt x="82" y="123"/>
                  </a:cubicBezTo>
                  <a:cubicBezTo>
                    <a:pt x="42" y="164"/>
                    <a:pt x="1" y="286"/>
                    <a:pt x="1" y="367"/>
                  </a:cubicBezTo>
                  <a:lnTo>
                    <a:pt x="1" y="16076"/>
                  </a:lnTo>
                  <a:cubicBezTo>
                    <a:pt x="1" y="16158"/>
                    <a:pt x="42" y="16239"/>
                    <a:pt x="82" y="16320"/>
                  </a:cubicBezTo>
                  <a:cubicBezTo>
                    <a:pt x="164" y="16361"/>
                    <a:pt x="245" y="16402"/>
                    <a:pt x="327" y="16402"/>
                  </a:cubicBezTo>
                  <a:lnTo>
                    <a:pt x="4437" y="16402"/>
                  </a:lnTo>
                  <a:cubicBezTo>
                    <a:pt x="4559" y="16402"/>
                    <a:pt x="4640" y="16361"/>
                    <a:pt x="4681" y="16320"/>
                  </a:cubicBezTo>
                  <a:cubicBezTo>
                    <a:pt x="4763" y="16239"/>
                    <a:pt x="4803" y="16158"/>
                    <a:pt x="4803" y="16076"/>
                  </a:cubicBezTo>
                  <a:lnTo>
                    <a:pt x="4803" y="367"/>
                  </a:lnTo>
                  <a:cubicBezTo>
                    <a:pt x="4803" y="286"/>
                    <a:pt x="4763" y="164"/>
                    <a:pt x="4681" y="123"/>
                  </a:cubicBezTo>
                  <a:cubicBezTo>
                    <a:pt x="4640" y="42"/>
                    <a:pt x="4559" y="1"/>
                    <a:pt x="44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35"/>
            <p:cNvSpPr/>
            <p:nvPr/>
          </p:nvSpPr>
          <p:spPr>
            <a:xfrm>
              <a:off x="3081500" y="4128775"/>
              <a:ext cx="135350" cy="284900"/>
            </a:xfrm>
            <a:custGeom>
              <a:avLst/>
              <a:gdLst/>
              <a:ahLst/>
              <a:cxnLst/>
              <a:rect l="l" t="t" r="r" b="b"/>
              <a:pathLst>
                <a:path w="5414" h="11396" extrusionOk="0">
                  <a:moveTo>
                    <a:pt x="0" y="0"/>
                  </a:moveTo>
                  <a:lnTo>
                    <a:pt x="0" y="11395"/>
                  </a:lnTo>
                  <a:lnTo>
                    <a:pt x="5413" y="11395"/>
                  </a:lnTo>
                  <a:lnTo>
                    <a:pt x="541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35"/>
            <p:cNvSpPr/>
            <p:nvPr/>
          </p:nvSpPr>
          <p:spPr>
            <a:xfrm>
              <a:off x="3073350" y="4119600"/>
              <a:ext cx="152650" cy="302200"/>
            </a:xfrm>
            <a:custGeom>
              <a:avLst/>
              <a:gdLst/>
              <a:ahLst/>
              <a:cxnLst/>
              <a:rect l="l" t="t" r="r" b="b"/>
              <a:pathLst>
                <a:path w="6106" h="12088" extrusionOk="0">
                  <a:moveTo>
                    <a:pt x="5414" y="693"/>
                  </a:moveTo>
                  <a:lnTo>
                    <a:pt x="5414" y="11437"/>
                  </a:lnTo>
                  <a:lnTo>
                    <a:pt x="693" y="11437"/>
                  </a:lnTo>
                  <a:lnTo>
                    <a:pt x="693" y="693"/>
                  </a:lnTo>
                  <a:close/>
                  <a:moveTo>
                    <a:pt x="326" y="1"/>
                  </a:moveTo>
                  <a:cubicBezTo>
                    <a:pt x="245" y="1"/>
                    <a:pt x="164" y="42"/>
                    <a:pt x="82" y="123"/>
                  </a:cubicBezTo>
                  <a:cubicBezTo>
                    <a:pt x="42" y="164"/>
                    <a:pt x="1" y="286"/>
                    <a:pt x="1" y="367"/>
                  </a:cubicBezTo>
                  <a:lnTo>
                    <a:pt x="1" y="11762"/>
                  </a:lnTo>
                  <a:cubicBezTo>
                    <a:pt x="1" y="11844"/>
                    <a:pt x="42" y="11925"/>
                    <a:pt x="82" y="12007"/>
                  </a:cubicBezTo>
                  <a:cubicBezTo>
                    <a:pt x="164" y="12088"/>
                    <a:pt x="245" y="12088"/>
                    <a:pt x="326" y="12088"/>
                  </a:cubicBezTo>
                  <a:lnTo>
                    <a:pt x="5739" y="12088"/>
                  </a:lnTo>
                  <a:cubicBezTo>
                    <a:pt x="5861" y="12088"/>
                    <a:pt x="5943" y="12088"/>
                    <a:pt x="5983" y="12007"/>
                  </a:cubicBezTo>
                  <a:cubicBezTo>
                    <a:pt x="6065" y="11925"/>
                    <a:pt x="6105" y="11844"/>
                    <a:pt x="6105" y="11762"/>
                  </a:cubicBezTo>
                  <a:lnTo>
                    <a:pt x="6105" y="367"/>
                  </a:lnTo>
                  <a:cubicBezTo>
                    <a:pt x="6105" y="286"/>
                    <a:pt x="6065" y="164"/>
                    <a:pt x="5983" y="123"/>
                  </a:cubicBezTo>
                  <a:cubicBezTo>
                    <a:pt x="5943" y="42"/>
                    <a:pt x="5861" y="1"/>
                    <a:pt x="57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35"/>
            <p:cNvSpPr/>
            <p:nvPr/>
          </p:nvSpPr>
          <p:spPr>
            <a:xfrm>
              <a:off x="2320450" y="2821375"/>
              <a:ext cx="1707275" cy="1335900"/>
            </a:xfrm>
            <a:custGeom>
              <a:avLst/>
              <a:gdLst/>
              <a:ahLst/>
              <a:cxnLst/>
              <a:rect l="l" t="t" r="r" b="b"/>
              <a:pathLst>
                <a:path w="68291" h="53436" extrusionOk="0">
                  <a:moveTo>
                    <a:pt x="1" y="0"/>
                  </a:moveTo>
                  <a:lnTo>
                    <a:pt x="1" y="53436"/>
                  </a:lnTo>
                  <a:lnTo>
                    <a:pt x="68291" y="53436"/>
                  </a:lnTo>
                  <a:lnTo>
                    <a:pt x="682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35"/>
            <p:cNvSpPr/>
            <p:nvPr/>
          </p:nvSpPr>
          <p:spPr>
            <a:xfrm>
              <a:off x="2311300" y="2813225"/>
              <a:ext cx="1724575" cy="1352200"/>
            </a:xfrm>
            <a:custGeom>
              <a:avLst/>
              <a:gdLst/>
              <a:ahLst/>
              <a:cxnLst/>
              <a:rect l="l" t="t" r="r" b="b"/>
              <a:pathLst>
                <a:path w="68983" h="54088" extrusionOk="0">
                  <a:moveTo>
                    <a:pt x="68290" y="693"/>
                  </a:moveTo>
                  <a:lnTo>
                    <a:pt x="68290" y="53395"/>
                  </a:lnTo>
                  <a:lnTo>
                    <a:pt x="693" y="53395"/>
                  </a:lnTo>
                  <a:lnTo>
                    <a:pt x="693" y="693"/>
                  </a:lnTo>
                  <a:close/>
                  <a:moveTo>
                    <a:pt x="367" y="1"/>
                  </a:moveTo>
                  <a:cubicBezTo>
                    <a:pt x="286" y="1"/>
                    <a:pt x="163" y="41"/>
                    <a:pt x="123" y="82"/>
                  </a:cubicBezTo>
                  <a:cubicBezTo>
                    <a:pt x="41" y="163"/>
                    <a:pt x="1" y="245"/>
                    <a:pt x="1" y="326"/>
                  </a:cubicBezTo>
                  <a:lnTo>
                    <a:pt x="1" y="53762"/>
                  </a:lnTo>
                  <a:cubicBezTo>
                    <a:pt x="1" y="53843"/>
                    <a:pt x="41" y="53924"/>
                    <a:pt x="123" y="54006"/>
                  </a:cubicBezTo>
                  <a:cubicBezTo>
                    <a:pt x="163" y="54047"/>
                    <a:pt x="286" y="54087"/>
                    <a:pt x="367" y="54087"/>
                  </a:cubicBezTo>
                  <a:lnTo>
                    <a:pt x="68657" y="54087"/>
                  </a:lnTo>
                  <a:cubicBezTo>
                    <a:pt x="68738" y="54087"/>
                    <a:pt x="68819" y="54047"/>
                    <a:pt x="68901" y="54006"/>
                  </a:cubicBezTo>
                  <a:cubicBezTo>
                    <a:pt x="68942" y="53924"/>
                    <a:pt x="68982" y="53843"/>
                    <a:pt x="68982" y="53762"/>
                  </a:cubicBezTo>
                  <a:lnTo>
                    <a:pt x="68982" y="326"/>
                  </a:lnTo>
                  <a:cubicBezTo>
                    <a:pt x="68982" y="245"/>
                    <a:pt x="68942" y="163"/>
                    <a:pt x="68901" y="82"/>
                  </a:cubicBezTo>
                  <a:cubicBezTo>
                    <a:pt x="68819" y="41"/>
                    <a:pt x="68738" y="1"/>
                    <a:pt x="686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35"/>
            <p:cNvSpPr/>
            <p:nvPr/>
          </p:nvSpPr>
          <p:spPr>
            <a:xfrm>
              <a:off x="2411025" y="2892600"/>
              <a:ext cx="1525125" cy="1193450"/>
            </a:xfrm>
            <a:custGeom>
              <a:avLst/>
              <a:gdLst/>
              <a:ahLst/>
              <a:cxnLst/>
              <a:rect l="l" t="t" r="r" b="b"/>
              <a:pathLst>
                <a:path w="61005" h="47738" extrusionOk="0">
                  <a:moveTo>
                    <a:pt x="0" y="0"/>
                  </a:moveTo>
                  <a:lnTo>
                    <a:pt x="0" y="47738"/>
                  </a:lnTo>
                  <a:lnTo>
                    <a:pt x="61005" y="47738"/>
                  </a:lnTo>
                  <a:lnTo>
                    <a:pt x="610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35"/>
            <p:cNvSpPr/>
            <p:nvPr/>
          </p:nvSpPr>
          <p:spPr>
            <a:xfrm>
              <a:off x="2402875" y="2884450"/>
              <a:ext cx="1541425" cy="1209750"/>
            </a:xfrm>
            <a:custGeom>
              <a:avLst/>
              <a:gdLst/>
              <a:ahLst/>
              <a:cxnLst/>
              <a:rect l="l" t="t" r="r" b="b"/>
              <a:pathLst>
                <a:path w="61657" h="48390" extrusionOk="0">
                  <a:moveTo>
                    <a:pt x="61005" y="692"/>
                  </a:moveTo>
                  <a:lnTo>
                    <a:pt x="61005" y="47698"/>
                  </a:lnTo>
                  <a:lnTo>
                    <a:pt x="692" y="47698"/>
                  </a:lnTo>
                  <a:lnTo>
                    <a:pt x="692" y="692"/>
                  </a:lnTo>
                  <a:close/>
                  <a:moveTo>
                    <a:pt x="326" y="0"/>
                  </a:moveTo>
                  <a:cubicBezTo>
                    <a:pt x="245" y="0"/>
                    <a:pt x="163" y="41"/>
                    <a:pt x="123" y="123"/>
                  </a:cubicBezTo>
                  <a:cubicBezTo>
                    <a:pt x="41" y="163"/>
                    <a:pt x="0" y="245"/>
                    <a:pt x="0" y="326"/>
                  </a:cubicBezTo>
                  <a:lnTo>
                    <a:pt x="0" y="48064"/>
                  </a:lnTo>
                  <a:cubicBezTo>
                    <a:pt x="0" y="48145"/>
                    <a:pt x="41" y="48227"/>
                    <a:pt x="123" y="48267"/>
                  </a:cubicBezTo>
                  <a:cubicBezTo>
                    <a:pt x="163" y="48349"/>
                    <a:pt x="245" y="48389"/>
                    <a:pt x="326" y="48389"/>
                  </a:cubicBezTo>
                  <a:lnTo>
                    <a:pt x="61331" y="48389"/>
                  </a:lnTo>
                  <a:cubicBezTo>
                    <a:pt x="61412" y="48389"/>
                    <a:pt x="61494" y="48349"/>
                    <a:pt x="61575" y="48267"/>
                  </a:cubicBezTo>
                  <a:cubicBezTo>
                    <a:pt x="61616" y="48227"/>
                    <a:pt x="61657" y="48145"/>
                    <a:pt x="61657" y="48064"/>
                  </a:cubicBezTo>
                  <a:lnTo>
                    <a:pt x="61657" y="326"/>
                  </a:lnTo>
                  <a:cubicBezTo>
                    <a:pt x="61657" y="245"/>
                    <a:pt x="61616" y="163"/>
                    <a:pt x="61575" y="123"/>
                  </a:cubicBezTo>
                  <a:cubicBezTo>
                    <a:pt x="61494" y="41"/>
                    <a:pt x="61412" y="0"/>
                    <a:pt x="613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35"/>
            <p:cNvSpPr/>
            <p:nvPr/>
          </p:nvSpPr>
          <p:spPr>
            <a:xfrm>
              <a:off x="2700975" y="2953625"/>
              <a:ext cx="534175" cy="335775"/>
            </a:xfrm>
            <a:custGeom>
              <a:avLst/>
              <a:gdLst/>
              <a:ahLst/>
              <a:cxnLst/>
              <a:rect l="l" t="t" r="r" b="b"/>
              <a:pathLst>
                <a:path w="21367" h="13431" extrusionOk="0">
                  <a:moveTo>
                    <a:pt x="367" y="82"/>
                  </a:moveTo>
                  <a:cubicBezTo>
                    <a:pt x="163" y="82"/>
                    <a:pt x="1" y="245"/>
                    <a:pt x="1" y="489"/>
                  </a:cubicBezTo>
                  <a:cubicBezTo>
                    <a:pt x="1" y="693"/>
                    <a:pt x="163" y="856"/>
                    <a:pt x="367" y="856"/>
                  </a:cubicBezTo>
                  <a:lnTo>
                    <a:pt x="1954" y="856"/>
                  </a:lnTo>
                  <a:cubicBezTo>
                    <a:pt x="2158" y="856"/>
                    <a:pt x="2361" y="693"/>
                    <a:pt x="2361" y="489"/>
                  </a:cubicBezTo>
                  <a:cubicBezTo>
                    <a:pt x="2361" y="245"/>
                    <a:pt x="2158" y="82"/>
                    <a:pt x="1954" y="82"/>
                  </a:cubicBezTo>
                  <a:close/>
                  <a:moveTo>
                    <a:pt x="3704" y="82"/>
                  </a:moveTo>
                  <a:cubicBezTo>
                    <a:pt x="3501" y="82"/>
                    <a:pt x="3338" y="245"/>
                    <a:pt x="3338" y="489"/>
                  </a:cubicBezTo>
                  <a:cubicBezTo>
                    <a:pt x="3338" y="693"/>
                    <a:pt x="3501" y="856"/>
                    <a:pt x="3704" y="856"/>
                  </a:cubicBezTo>
                  <a:lnTo>
                    <a:pt x="7855" y="856"/>
                  </a:lnTo>
                  <a:cubicBezTo>
                    <a:pt x="8059" y="856"/>
                    <a:pt x="8222" y="693"/>
                    <a:pt x="8222" y="489"/>
                  </a:cubicBezTo>
                  <a:cubicBezTo>
                    <a:pt x="8222" y="245"/>
                    <a:pt x="8059" y="82"/>
                    <a:pt x="7855" y="82"/>
                  </a:cubicBezTo>
                  <a:close/>
                  <a:moveTo>
                    <a:pt x="9605" y="1"/>
                  </a:moveTo>
                  <a:cubicBezTo>
                    <a:pt x="9361" y="1"/>
                    <a:pt x="9158" y="204"/>
                    <a:pt x="9158" y="489"/>
                  </a:cubicBezTo>
                  <a:cubicBezTo>
                    <a:pt x="9158" y="733"/>
                    <a:pt x="9361" y="937"/>
                    <a:pt x="9605" y="937"/>
                  </a:cubicBezTo>
                  <a:cubicBezTo>
                    <a:pt x="9849" y="937"/>
                    <a:pt x="10053" y="733"/>
                    <a:pt x="10053" y="489"/>
                  </a:cubicBezTo>
                  <a:cubicBezTo>
                    <a:pt x="10053" y="204"/>
                    <a:pt x="9849" y="1"/>
                    <a:pt x="9605" y="1"/>
                  </a:cubicBezTo>
                  <a:close/>
                  <a:moveTo>
                    <a:pt x="10948" y="1"/>
                  </a:moveTo>
                  <a:cubicBezTo>
                    <a:pt x="10704" y="1"/>
                    <a:pt x="10501" y="204"/>
                    <a:pt x="10501" y="489"/>
                  </a:cubicBezTo>
                  <a:cubicBezTo>
                    <a:pt x="10501" y="733"/>
                    <a:pt x="10704" y="937"/>
                    <a:pt x="10948" y="937"/>
                  </a:cubicBezTo>
                  <a:cubicBezTo>
                    <a:pt x="11192" y="937"/>
                    <a:pt x="11396" y="733"/>
                    <a:pt x="11396" y="489"/>
                  </a:cubicBezTo>
                  <a:cubicBezTo>
                    <a:pt x="11396" y="204"/>
                    <a:pt x="11192" y="1"/>
                    <a:pt x="10948" y="1"/>
                  </a:cubicBezTo>
                  <a:close/>
                  <a:moveTo>
                    <a:pt x="12291" y="1"/>
                  </a:moveTo>
                  <a:cubicBezTo>
                    <a:pt x="12047" y="1"/>
                    <a:pt x="11844" y="204"/>
                    <a:pt x="11844" y="489"/>
                  </a:cubicBezTo>
                  <a:cubicBezTo>
                    <a:pt x="11844" y="733"/>
                    <a:pt x="12047" y="937"/>
                    <a:pt x="12291" y="937"/>
                  </a:cubicBezTo>
                  <a:cubicBezTo>
                    <a:pt x="12535" y="937"/>
                    <a:pt x="12739" y="733"/>
                    <a:pt x="12739" y="489"/>
                  </a:cubicBezTo>
                  <a:cubicBezTo>
                    <a:pt x="12739" y="204"/>
                    <a:pt x="12535" y="1"/>
                    <a:pt x="12291" y="1"/>
                  </a:cubicBezTo>
                  <a:close/>
                  <a:moveTo>
                    <a:pt x="13634" y="1"/>
                  </a:moveTo>
                  <a:cubicBezTo>
                    <a:pt x="13390" y="1"/>
                    <a:pt x="13187" y="204"/>
                    <a:pt x="13187" y="489"/>
                  </a:cubicBezTo>
                  <a:cubicBezTo>
                    <a:pt x="13187" y="733"/>
                    <a:pt x="13390" y="937"/>
                    <a:pt x="13634" y="937"/>
                  </a:cubicBezTo>
                  <a:cubicBezTo>
                    <a:pt x="13878" y="937"/>
                    <a:pt x="14082" y="733"/>
                    <a:pt x="14082" y="489"/>
                  </a:cubicBezTo>
                  <a:cubicBezTo>
                    <a:pt x="14082" y="204"/>
                    <a:pt x="13878" y="1"/>
                    <a:pt x="13634" y="1"/>
                  </a:cubicBezTo>
                  <a:close/>
                  <a:moveTo>
                    <a:pt x="14977" y="1"/>
                  </a:moveTo>
                  <a:cubicBezTo>
                    <a:pt x="14733" y="1"/>
                    <a:pt x="14530" y="204"/>
                    <a:pt x="14530" y="489"/>
                  </a:cubicBezTo>
                  <a:cubicBezTo>
                    <a:pt x="14530" y="733"/>
                    <a:pt x="14733" y="937"/>
                    <a:pt x="14977" y="937"/>
                  </a:cubicBezTo>
                  <a:cubicBezTo>
                    <a:pt x="15221" y="937"/>
                    <a:pt x="15425" y="733"/>
                    <a:pt x="15425" y="489"/>
                  </a:cubicBezTo>
                  <a:cubicBezTo>
                    <a:pt x="15425" y="204"/>
                    <a:pt x="15221" y="1"/>
                    <a:pt x="14977" y="1"/>
                  </a:cubicBezTo>
                  <a:close/>
                  <a:moveTo>
                    <a:pt x="16320" y="1"/>
                  </a:moveTo>
                  <a:cubicBezTo>
                    <a:pt x="16076" y="1"/>
                    <a:pt x="15873" y="204"/>
                    <a:pt x="15873" y="489"/>
                  </a:cubicBezTo>
                  <a:cubicBezTo>
                    <a:pt x="15873" y="733"/>
                    <a:pt x="16076" y="937"/>
                    <a:pt x="16320" y="937"/>
                  </a:cubicBezTo>
                  <a:cubicBezTo>
                    <a:pt x="16564" y="937"/>
                    <a:pt x="16768" y="733"/>
                    <a:pt x="16768" y="489"/>
                  </a:cubicBezTo>
                  <a:cubicBezTo>
                    <a:pt x="16768" y="204"/>
                    <a:pt x="16564" y="1"/>
                    <a:pt x="16320" y="1"/>
                  </a:cubicBezTo>
                  <a:close/>
                  <a:moveTo>
                    <a:pt x="367" y="1873"/>
                  </a:moveTo>
                  <a:cubicBezTo>
                    <a:pt x="163" y="1873"/>
                    <a:pt x="1" y="2036"/>
                    <a:pt x="1" y="2280"/>
                  </a:cubicBezTo>
                  <a:cubicBezTo>
                    <a:pt x="1" y="2483"/>
                    <a:pt x="163" y="2646"/>
                    <a:pt x="367" y="2646"/>
                  </a:cubicBezTo>
                  <a:lnTo>
                    <a:pt x="1954" y="2646"/>
                  </a:lnTo>
                  <a:cubicBezTo>
                    <a:pt x="2158" y="2646"/>
                    <a:pt x="2361" y="2483"/>
                    <a:pt x="2361" y="2280"/>
                  </a:cubicBezTo>
                  <a:cubicBezTo>
                    <a:pt x="2361" y="2036"/>
                    <a:pt x="2158" y="1873"/>
                    <a:pt x="1954" y="1873"/>
                  </a:cubicBezTo>
                  <a:close/>
                  <a:moveTo>
                    <a:pt x="3704" y="1873"/>
                  </a:moveTo>
                  <a:cubicBezTo>
                    <a:pt x="3501" y="1873"/>
                    <a:pt x="3338" y="2036"/>
                    <a:pt x="3338" y="2280"/>
                  </a:cubicBezTo>
                  <a:cubicBezTo>
                    <a:pt x="3338" y="2483"/>
                    <a:pt x="3501" y="2646"/>
                    <a:pt x="3704" y="2646"/>
                  </a:cubicBezTo>
                  <a:lnTo>
                    <a:pt x="7855" y="2646"/>
                  </a:lnTo>
                  <a:cubicBezTo>
                    <a:pt x="8059" y="2646"/>
                    <a:pt x="8222" y="2483"/>
                    <a:pt x="8222" y="2280"/>
                  </a:cubicBezTo>
                  <a:cubicBezTo>
                    <a:pt x="8222" y="2036"/>
                    <a:pt x="8059" y="1873"/>
                    <a:pt x="7855" y="1873"/>
                  </a:cubicBezTo>
                  <a:close/>
                  <a:moveTo>
                    <a:pt x="367" y="3664"/>
                  </a:moveTo>
                  <a:cubicBezTo>
                    <a:pt x="163" y="3664"/>
                    <a:pt x="1" y="3867"/>
                    <a:pt x="1" y="4071"/>
                  </a:cubicBezTo>
                  <a:cubicBezTo>
                    <a:pt x="1" y="4274"/>
                    <a:pt x="163" y="4437"/>
                    <a:pt x="367" y="4437"/>
                  </a:cubicBezTo>
                  <a:lnTo>
                    <a:pt x="1954" y="4437"/>
                  </a:lnTo>
                  <a:cubicBezTo>
                    <a:pt x="2158" y="4437"/>
                    <a:pt x="2361" y="4274"/>
                    <a:pt x="2361" y="4071"/>
                  </a:cubicBezTo>
                  <a:cubicBezTo>
                    <a:pt x="2361" y="3867"/>
                    <a:pt x="2158" y="3664"/>
                    <a:pt x="1954" y="3664"/>
                  </a:cubicBezTo>
                  <a:close/>
                  <a:moveTo>
                    <a:pt x="3704" y="3664"/>
                  </a:moveTo>
                  <a:cubicBezTo>
                    <a:pt x="3501" y="3664"/>
                    <a:pt x="3338" y="3867"/>
                    <a:pt x="3338" y="4071"/>
                  </a:cubicBezTo>
                  <a:cubicBezTo>
                    <a:pt x="3338" y="4274"/>
                    <a:pt x="3501" y="4437"/>
                    <a:pt x="3704" y="4437"/>
                  </a:cubicBezTo>
                  <a:lnTo>
                    <a:pt x="7855" y="4437"/>
                  </a:lnTo>
                  <a:cubicBezTo>
                    <a:pt x="8059" y="4437"/>
                    <a:pt x="8222" y="4274"/>
                    <a:pt x="8222" y="4071"/>
                  </a:cubicBezTo>
                  <a:cubicBezTo>
                    <a:pt x="8222" y="3867"/>
                    <a:pt x="8059" y="3664"/>
                    <a:pt x="7855" y="3664"/>
                  </a:cubicBezTo>
                  <a:close/>
                  <a:moveTo>
                    <a:pt x="9605" y="3623"/>
                  </a:moveTo>
                  <a:cubicBezTo>
                    <a:pt x="9361" y="3623"/>
                    <a:pt x="9158" y="3826"/>
                    <a:pt x="9158" y="4071"/>
                  </a:cubicBezTo>
                  <a:cubicBezTo>
                    <a:pt x="9158" y="4315"/>
                    <a:pt x="9361" y="4518"/>
                    <a:pt x="9605" y="4518"/>
                  </a:cubicBezTo>
                  <a:cubicBezTo>
                    <a:pt x="9849" y="4518"/>
                    <a:pt x="10053" y="4315"/>
                    <a:pt x="10053" y="4071"/>
                  </a:cubicBezTo>
                  <a:cubicBezTo>
                    <a:pt x="10053" y="3826"/>
                    <a:pt x="9849" y="3623"/>
                    <a:pt x="9605" y="3623"/>
                  </a:cubicBezTo>
                  <a:close/>
                  <a:moveTo>
                    <a:pt x="10948" y="3623"/>
                  </a:moveTo>
                  <a:cubicBezTo>
                    <a:pt x="10704" y="3623"/>
                    <a:pt x="10501" y="3826"/>
                    <a:pt x="10501" y="4071"/>
                  </a:cubicBezTo>
                  <a:cubicBezTo>
                    <a:pt x="10501" y="4315"/>
                    <a:pt x="10704" y="4518"/>
                    <a:pt x="10948" y="4518"/>
                  </a:cubicBezTo>
                  <a:cubicBezTo>
                    <a:pt x="11192" y="4518"/>
                    <a:pt x="11396" y="4315"/>
                    <a:pt x="11396" y="4071"/>
                  </a:cubicBezTo>
                  <a:cubicBezTo>
                    <a:pt x="11396" y="3826"/>
                    <a:pt x="11192" y="3623"/>
                    <a:pt x="10948" y="3623"/>
                  </a:cubicBezTo>
                  <a:close/>
                  <a:moveTo>
                    <a:pt x="12291" y="3623"/>
                  </a:moveTo>
                  <a:cubicBezTo>
                    <a:pt x="12047" y="3623"/>
                    <a:pt x="11844" y="3826"/>
                    <a:pt x="11844" y="4071"/>
                  </a:cubicBezTo>
                  <a:cubicBezTo>
                    <a:pt x="11844" y="4315"/>
                    <a:pt x="12047" y="4518"/>
                    <a:pt x="12291" y="4518"/>
                  </a:cubicBezTo>
                  <a:cubicBezTo>
                    <a:pt x="12535" y="4518"/>
                    <a:pt x="12739" y="4315"/>
                    <a:pt x="12739" y="4071"/>
                  </a:cubicBezTo>
                  <a:cubicBezTo>
                    <a:pt x="12739" y="3826"/>
                    <a:pt x="12535" y="3623"/>
                    <a:pt x="12291" y="3623"/>
                  </a:cubicBezTo>
                  <a:close/>
                  <a:moveTo>
                    <a:pt x="13634" y="3623"/>
                  </a:moveTo>
                  <a:cubicBezTo>
                    <a:pt x="13390" y="3623"/>
                    <a:pt x="13187" y="3826"/>
                    <a:pt x="13187" y="4071"/>
                  </a:cubicBezTo>
                  <a:cubicBezTo>
                    <a:pt x="13187" y="4315"/>
                    <a:pt x="13390" y="4518"/>
                    <a:pt x="13634" y="4518"/>
                  </a:cubicBezTo>
                  <a:cubicBezTo>
                    <a:pt x="13878" y="4518"/>
                    <a:pt x="14082" y="4315"/>
                    <a:pt x="14082" y="4071"/>
                  </a:cubicBezTo>
                  <a:cubicBezTo>
                    <a:pt x="14082" y="3826"/>
                    <a:pt x="13878" y="3623"/>
                    <a:pt x="13634" y="3623"/>
                  </a:cubicBezTo>
                  <a:close/>
                  <a:moveTo>
                    <a:pt x="14977" y="3623"/>
                  </a:moveTo>
                  <a:cubicBezTo>
                    <a:pt x="14733" y="3623"/>
                    <a:pt x="14530" y="3826"/>
                    <a:pt x="14530" y="4071"/>
                  </a:cubicBezTo>
                  <a:cubicBezTo>
                    <a:pt x="14530" y="4315"/>
                    <a:pt x="14733" y="4518"/>
                    <a:pt x="14977" y="4518"/>
                  </a:cubicBezTo>
                  <a:cubicBezTo>
                    <a:pt x="15221" y="4518"/>
                    <a:pt x="15425" y="4315"/>
                    <a:pt x="15425" y="4071"/>
                  </a:cubicBezTo>
                  <a:cubicBezTo>
                    <a:pt x="15425" y="3826"/>
                    <a:pt x="15221" y="3623"/>
                    <a:pt x="14977" y="3623"/>
                  </a:cubicBezTo>
                  <a:close/>
                  <a:moveTo>
                    <a:pt x="16320" y="3623"/>
                  </a:moveTo>
                  <a:cubicBezTo>
                    <a:pt x="16076" y="3623"/>
                    <a:pt x="15873" y="3826"/>
                    <a:pt x="15873" y="4071"/>
                  </a:cubicBezTo>
                  <a:cubicBezTo>
                    <a:pt x="15873" y="4315"/>
                    <a:pt x="16076" y="4518"/>
                    <a:pt x="16320" y="4518"/>
                  </a:cubicBezTo>
                  <a:cubicBezTo>
                    <a:pt x="16564" y="4518"/>
                    <a:pt x="16768" y="4315"/>
                    <a:pt x="16768" y="4071"/>
                  </a:cubicBezTo>
                  <a:cubicBezTo>
                    <a:pt x="16768" y="3826"/>
                    <a:pt x="16564" y="3623"/>
                    <a:pt x="16320" y="3623"/>
                  </a:cubicBezTo>
                  <a:close/>
                  <a:moveTo>
                    <a:pt x="367" y="5454"/>
                  </a:moveTo>
                  <a:cubicBezTo>
                    <a:pt x="163" y="5454"/>
                    <a:pt x="1" y="5658"/>
                    <a:pt x="1" y="5861"/>
                  </a:cubicBezTo>
                  <a:cubicBezTo>
                    <a:pt x="1" y="6065"/>
                    <a:pt x="163" y="6228"/>
                    <a:pt x="367" y="6228"/>
                  </a:cubicBezTo>
                  <a:lnTo>
                    <a:pt x="1954" y="6228"/>
                  </a:lnTo>
                  <a:cubicBezTo>
                    <a:pt x="2158" y="6228"/>
                    <a:pt x="2361" y="6065"/>
                    <a:pt x="2361" y="5861"/>
                  </a:cubicBezTo>
                  <a:cubicBezTo>
                    <a:pt x="2361" y="5658"/>
                    <a:pt x="2158" y="5454"/>
                    <a:pt x="1954" y="5454"/>
                  </a:cubicBezTo>
                  <a:close/>
                  <a:moveTo>
                    <a:pt x="3704" y="5454"/>
                  </a:moveTo>
                  <a:cubicBezTo>
                    <a:pt x="3501" y="5454"/>
                    <a:pt x="3338" y="5658"/>
                    <a:pt x="3338" y="5861"/>
                  </a:cubicBezTo>
                  <a:cubicBezTo>
                    <a:pt x="3338" y="6065"/>
                    <a:pt x="3501" y="6228"/>
                    <a:pt x="3704" y="6228"/>
                  </a:cubicBezTo>
                  <a:lnTo>
                    <a:pt x="7855" y="6228"/>
                  </a:lnTo>
                  <a:cubicBezTo>
                    <a:pt x="8059" y="6228"/>
                    <a:pt x="8222" y="6065"/>
                    <a:pt x="8222" y="5861"/>
                  </a:cubicBezTo>
                  <a:cubicBezTo>
                    <a:pt x="8222" y="5658"/>
                    <a:pt x="8059" y="5454"/>
                    <a:pt x="7855" y="5454"/>
                  </a:cubicBezTo>
                  <a:close/>
                  <a:moveTo>
                    <a:pt x="367" y="7286"/>
                  </a:moveTo>
                  <a:cubicBezTo>
                    <a:pt x="163" y="7286"/>
                    <a:pt x="1" y="7448"/>
                    <a:pt x="1" y="7652"/>
                  </a:cubicBezTo>
                  <a:cubicBezTo>
                    <a:pt x="1" y="7855"/>
                    <a:pt x="163" y="8059"/>
                    <a:pt x="367" y="8059"/>
                  </a:cubicBezTo>
                  <a:lnTo>
                    <a:pt x="1954" y="8059"/>
                  </a:lnTo>
                  <a:cubicBezTo>
                    <a:pt x="2158" y="8059"/>
                    <a:pt x="2361" y="7855"/>
                    <a:pt x="2361" y="7652"/>
                  </a:cubicBezTo>
                  <a:cubicBezTo>
                    <a:pt x="2361" y="7448"/>
                    <a:pt x="2158" y="7286"/>
                    <a:pt x="1954" y="7286"/>
                  </a:cubicBezTo>
                  <a:close/>
                  <a:moveTo>
                    <a:pt x="3704" y="7286"/>
                  </a:moveTo>
                  <a:cubicBezTo>
                    <a:pt x="3501" y="7286"/>
                    <a:pt x="3338" y="7448"/>
                    <a:pt x="3338" y="7652"/>
                  </a:cubicBezTo>
                  <a:cubicBezTo>
                    <a:pt x="3338" y="7855"/>
                    <a:pt x="3501" y="8059"/>
                    <a:pt x="3704" y="8059"/>
                  </a:cubicBezTo>
                  <a:lnTo>
                    <a:pt x="7855" y="8059"/>
                  </a:lnTo>
                  <a:cubicBezTo>
                    <a:pt x="8059" y="8059"/>
                    <a:pt x="8222" y="7855"/>
                    <a:pt x="8222" y="7652"/>
                  </a:cubicBezTo>
                  <a:cubicBezTo>
                    <a:pt x="8222" y="7448"/>
                    <a:pt x="8059" y="7286"/>
                    <a:pt x="7855" y="7286"/>
                  </a:cubicBezTo>
                  <a:close/>
                  <a:moveTo>
                    <a:pt x="14204" y="8791"/>
                  </a:moveTo>
                  <a:cubicBezTo>
                    <a:pt x="13960" y="8791"/>
                    <a:pt x="13756" y="8995"/>
                    <a:pt x="13756" y="9239"/>
                  </a:cubicBezTo>
                  <a:cubicBezTo>
                    <a:pt x="13756" y="9483"/>
                    <a:pt x="13960" y="9687"/>
                    <a:pt x="14204" y="9687"/>
                  </a:cubicBezTo>
                  <a:cubicBezTo>
                    <a:pt x="14448" y="9687"/>
                    <a:pt x="14652" y="9483"/>
                    <a:pt x="14652" y="9239"/>
                  </a:cubicBezTo>
                  <a:cubicBezTo>
                    <a:pt x="14652" y="8995"/>
                    <a:pt x="14448" y="8791"/>
                    <a:pt x="14204" y="8791"/>
                  </a:cubicBezTo>
                  <a:close/>
                  <a:moveTo>
                    <a:pt x="15547" y="8791"/>
                  </a:moveTo>
                  <a:cubicBezTo>
                    <a:pt x="15303" y="8791"/>
                    <a:pt x="15099" y="8995"/>
                    <a:pt x="15099" y="9239"/>
                  </a:cubicBezTo>
                  <a:cubicBezTo>
                    <a:pt x="15099" y="9483"/>
                    <a:pt x="15303" y="9687"/>
                    <a:pt x="15547" y="9687"/>
                  </a:cubicBezTo>
                  <a:cubicBezTo>
                    <a:pt x="15791" y="9687"/>
                    <a:pt x="15995" y="9483"/>
                    <a:pt x="15995" y="9239"/>
                  </a:cubicBezTo>
                  <a:cubicBezTo>
                    <a:pt x="15995" y="8995"/>
                    <a:pt x="15791" y="8791"/>
                    <a:pt x="15547" y="8791"/>
                  </a:cubicBezTo>
                  <a:close/>
                  <a:moveTo>
                    <a:pt x="16890" y="8791"/>
                  </a:moveTo>
                  <a:cubicBezTo>
                    <a:pt x="16646" y="8791"/>
                    <a:pt x="16442" y="8995"/>
                    <a:pt x="16442" y="9239"/>
                  </a:cubicBezTo>
                  <a:cubicBezTo>
                    <a:pt x="16442" y="9483"/>
                    <a:pt x="16646" y="9687"/>
                    <a:pt x="16890" y="9687"/>
                  </a:cubicBezTo>
                  <a:cubicBezTo>
                    <a:pt x="17134" y="9687"/>
                    <a:pt x="17338" y="9483"/>
                    <a:pt x="17338" y="9239"/>
                  </a:cubicBezTo>
                  <a:cubicBezTo>
                    <a:pt x="17338" y="8995"/>
                    <a:pt x="17134" y="8791"/>
                    <a:pt x="16890" y="8791"/>
                  </a:cubicBezTo>
                  <a:close/>
                  <a:moveTo>
                    <a:pt x="18233" y="8791"/>
                  </a:moveTo>
                  <a:cubicBezTo>
                    <a:pt x="17989" y="8791"/>
                    <a:pt x="17785" y="8995"/>
                    <a:pt x="17785" y="9239"/>
                  </a:cubicBezTo>
                  <a:cubicBezTo>
                    <a:pt x="17785" y="9483"/>
                    <a:pt x="17989" y="9687"/>
                    <a:pt x="18233" y="9687"/>
                  </a:cubicBezTo>
                  <a:cubicBezTo>
                    <a:pt x="18477" y="9687"/>
                    <a:pt x="18681" y="9483"/>
                    <a:pt x="18681" y="9239"/>
                  </a:cubicBezTo>
                  <a:cubicBezTo>
                    <a:pt x="18681" y="8995"/>
                    <a:pt x="18477" y="8791"/>
                    <a:pt x="18233" y="8791"/>
                  </a:cubicBezTo>
                  <a:close/>
                  <a:moveTo>
                    <a:pt x="19576" y="8791"/>
                  </a:moveTo>
                  <a:cubicBezTo>
                    <a:pt x="19332" y="8791"/>
                    <a:pt x="19128" y="8995"/>
                    <a:pt x="19128" y="9239"/>
                  </a:cubicBezTo>
                  <a:cubicBezTo>
                    <a:pt x="19128" y="9483"/>
                    <a:pt x="19332" y="9687"/>
                    <a:pt x="19576" y="9687"/>
                  </a:cubicBezTo>
                  <a:cubicBezTo>
                    <a:pt x="19820" y="9687"/>
                    <a:pt x="20024" y="9483"/>
                    <a:pt x="20024" y="9239"/>
                  </a:cubicBezTo>
                  <a:cubicBezTo>
                    <a:pt x="20024" y="8995"/>
                    <a:pt x="19820" y="8791"/>
                    <a:pt x="19576" y="8791"/>
                  </a:cubicBezTo>
                  <a:close/>
                  <a:moveTo>
                    <a:pt x="20919" y="8791"/>
                  </a:moveTo>
                  <a:cubicBezTo>
                    <a:pt x="20675" y="8791"/>
                    <a:pt x="20471" y="8995"/>
                    <a:pt x="20471" y="9239"/>
                  </a:cubicBezTo>
                  <a:cubicBezTo>
                    <a:pt x="20471" y="9483"/>
                    <a:pt x="20675" y="9687"/>
                    <a:pt x="20919" y="9687"/>
                  </a:cubicBezTo>
                  <a:cubicBezTo>
                    <a:pt x="21163" y="9687"/>
                    <a:pt x="21367" y="9483"/>
                    <a:pt x="21367" y="9239"/>
                  </a:cubicBezTo>
                  <a:cubicBezTo>
                    <a:pt x="21367" y="8995"/>
                    <a:pt x="21163" y="8791"/>
                    <a:pt x="20919" y="8791"/>
                  </a:cubicBezTo>
                  <a:close/>
                  <a:moveTo>
                    <a:pt x="367" y="9076"/>
                  </a:moveTo>
                  <a:cubicBezTo>
                    <a:pt x="163" y="9076"/>
                    <a:pt x="1" y="9239"/>
                    <a:pt x="1" y="9443"/>
                  </a:cubicBezTo>
                  <a:cubicBezTo>
                    <a:pt x="1" y="9646"/>
                    <a:pt x="163" y="9850"/>
                    <a:pt x="367" y="9850"/>
                  </a:cubicBezTo>
                  <a:lnTo>
                    <a:pt x="1954" y="9850"/>
                  </a:lnTo>
                  <a:cubicBezTo>
                    <a:pt x="2158" y="9850"/>
                    <a:pt x="2361" y="9646"/>
                    <a:pt x="2361" y="9443"/>
                  </a:cubicBezTo>
                  <a:cubicBezTo>
                    <a:pt x="2361" y="9239"/>
                    <a:pt x="2158" y="9076"/>
                    <a:pt x="1954" y="9076"/>
                  </a:cubicBezTo>
                  <a:close/>
                  <a:moveTo>
                    <a:pt x="8669" y="9076"/>
                  </a:moveTo>
                  <a:cubicBezTo>
                    <a:pt x="8425" y="9076"/>
                    <a:pt x="8262" y="9239"/>
                    <a:pt x="8262" y="9443"/>
                  </a:cubicBezTo>
                  <a:cubicBezTo>
                    <a:pt x="8262" y="9646"/>
                    <a:pt x="8425" y="9850"/>
                    <a:pt x="8669" y="9850"/>
                  </a:cubicBezTo>
                  <a:lnTo>
                    <a:pt x="12780" y="9850"/>
                  </a:lnTo>
                  <a:cubicBezTo>
                    <a:pt x="12983" y="9850"/>
                    <a:pt x="13146" y="9646"/>
                    <a:pt x="13146" y="9443"/>
                  </a:cubicBezTo>
                  <a:cubicBezTo>
                    <a:pt x="13146" y="9239"/>
                    <a:pt x="12983" y="9076"/>
                    <a:pt x="12780" y="9076"/>
                  </a:cubicBezTo>
                  <a:close/>
                  <a:moveTo>
                    <a:pt x="367" y="10867"/>
                  </a:moveTo>
                  <a:cubicBezTo>
                    <a:pt x="163" y="10867"/>
                    <a:pt x="1" y="11030"/>
                    <a:pt x="1" y="11233"/>
                  </a:cubicBezTo>
                  <a:cubicBezTo>
                    <a:pt x="1" y="11478"/>
                    <a:pt x="163" y="11640"/>
                    <a:pt x="367" y="11640"/>
                  </a:cubicBezTo>
                  <a:lnTo>
                    <a:pt x="1954" y="11640"/>
                  </a:lnTo>
                  <a:cubicBezTo>
                    <a:pt x="2158" y="11640"/>
                    <a:pt x="2361" y="11478"/>
                    <a:pt x="2361" y="11233"/>
                  </a:cubicBezTo>
                  <a:cubicBezTo>
                    <a:pt x="2361" y="11030"/>
                    <a:pt x="2158" y="10867"/>
                    <a:pt x="1954" y="10867"/>
                  </a:cubicBezTo>
                  <a:close/>
                  <a:moveTo>
                    <a:pt x="8669" y="10867"/>
                  </a:moveTo>
                  <a:cubicBezTo>
                    <a:pt x="8425" y="10867"/>
                    <a:pt x="8262" y="11030"/>
                    <a:pt x="8262" y="11233"/>
                  </a:cubicBezTo>
                  <a:cubicBezTo>
                    <a:pt x="8262" y="11478"/>
                    <a:pt x="8425" y="11640"/>
                    <a:pt x="8669" y="11640"/>
                  </a:cubicBezTo>
                  <a:lnTo>
                    <a:pt x="12780" y="11640"/>
                  </a:lnTo>
                  <a:cubicBezTo>
                    <a:pt x="12983" y="11640"/>
                    <a:pt x="13146" y="11478"/>
                    <a:pt x="13146" y="11233"/>
                  </a:cubicBezTo>
                  <a:cubicBezTo>
                    <a:pt x="13146" y="11030"/>
                    <a:pt x="12983" y="10867"/>
                    <a:pt x="12780" y="10867"/>
                  </a:cubicBezTo>
                  <a:close/>
                  <a:moveTo>
                    <a:pt x="14204" y="12495"/>
                  </a:moveTo>
                  <a:cubicBezTo>
                    <a:pt x="13960" y="12495"/>
                    <a:pt x="13756" y="12698"/>
                    <a:pt x="13756" y="12943"/>
                  </a:cubicBezTo>
                  <a:cubicBezTo>
                    <a:pt x="13756" y="13187"/>
                    <a:pt x="13960" y="13390"/>
                    <a:pt x="14204" y="13390"/>
                  </a:cubicBezTo>
                  <a:cubicBezTo>
                    <a:pt x="14448" y="13390"/>
                    <a:pt x="14652" y="13187"/>
                    <a:pt x="14652" y="12943"/>
                  </a:cubicBezTo>
                  <a:cubicBezTo>
                    <a:pt x="14652" y="12698"/>
                    <a:pt x="14448" y="12495"/>
                    <a:pt x="14204" y="12495"/>
                  </a:cubicBezTo>
                  <a:close/>
                  <a:moveTo>
                    <a:pt x="15547" y="12495"/>
                  </a:moveTo>
                  <a:cubicBezTo>
                    <a:pt x="15303" y="12495"/>
                    <a:pt x="15099" y="12698"/>
                    <a:pt x="15099" y="12943"/>
                  </a:cubicBezTo>
                  <a:cubicBezTo>
                    <a:pt x="15099" y="13187"/>
                    <a:pt x="15303" y="13390"/>
                    <a:pt x="15547" y="13390"/>
                  </a:cubicBezTo>
                  <a:cubicBezTo>
                    <a:pt x="15791" y="13390"/>
                    <a:pt x="15995" y="13187"/>
                    <a:pt x="15995" y="12943"/>
                  </a:cubicBezTo>
                  <a:cubicBezTo>
                    <a:pt x="15995" y="12698"/>
                    <a:pt x="15791" y="12495"/>
                    <a:pt x="15547" y="12495"/>
                  </a:cubicBezTo>
                  <a:close/>
                  <a:moveTo>
                    <a:pt x="16890" y="12495"/>
                  </a:moveTo>
                  <a:cubicBezTo>
                    <a:pt x="16646" y="12495"/>
                    <a:pt x="16442" y="12698"/>
                    <a:pt x="16442" y="12943"/>
                  </a:cubicBezTo>
                  <a:cubicBezTo>
                    <a:pt x="16442" y="13187"/>
                    <a:pt x="16646" y="13390"/>
                    <a:pt x="16890" y="13390"/>
                  </a:cubicBezTo>
                  <a:cubicBezTo>
                    <a:pt x="17134" y="13390"/>
                    <a:pt x="17338" y="13187"/>
                    <a:pt x="17338" y="12943"/>
                  </a:cubicBezTo>
                  <a:cubicBezTo>
                    <a:pt x="17338" y="12698"/>
                    <a:pt x="17134" y="12495"/>
                    <a:pt x="16890" y="12495"/>
                  </a:cubicBezTo>
                  <a:close/>
                  <a:moveTo>
                    <a:pt x="18233" y="12495"/>
                  </a:moveTo>
                  <a:cubicBezTo>
                    <a:pt x="17989" y="12495"/>
                    <a:pt x="17785" y="12698"/>
                    <a:pt x="17785" y="12943"/>
                  </a:cubicBezTo>
                  <a:cubicBezTo>
                    <a:pt x="17785" y="13187"/>
                    <a:pt x="17989" y="13390"/>
                    <a:pt x="18233" y="13390"/>
                  </a:cubicBezTo>
                  <a:cubicBezTo>
                    <a:pt x="18477" y="13390"/>
                    <a:pt x="18681" y="13187"/>
                    <a:pt x="18681" y="12943"/>
                  </a:cubicBezTo>
                  <a:cubicBezTo>
                    <a:pt x="18681" y="12698"/>
                    <a:pt x="18477" y="12495"/>
                    <a:pt x="18233" y="12495"/>
                  </a:cubicBezTo>
                  <a:close/>
                  <a:moveTo>
                    <a:pt x="19576" y="12495"/>
                  </a:moveTo>
                  <a:cubicBezTo>
                    <a:pt x="19332" y="12495"/>
                    <a:pt x="19128" y="12698"/>
                    <a:pt x="19128" y="12943"/>
                  </a:cubicBezTo>
                  <a:cubicBezTo>
                    <a:pt x="19128" y="13187"/>
                    <a:pt x="19332" y="13390"/>
                    <a:pt x="19576" y="13390"/>
                  </a:cubicBezTo>
                  <a:cubicBezTo>
                    <a:pt x="19820" y="13390"/>
                    <a:pt x="20024" y="13187"/>
                    <a:pt x="20024" y="12943"/>
                  </a:cubicBezTo>
                  <a:cubicBezTo>
                    <a:pt x="20024" y="12698"/>
                    <a:pt x="19820" y="12495"/>
                    <a:pt x="19576" y="12495"/>
                  </a:cubicBezTo>
                  <a:close/>
                  <a:moveTo>
                    <a:pt x="20919" y="12495"/>
                  </a:moveTo>
                  <a:cubicBezTo>
                    <a:pt x="20675" y="12495"/>
                    <a:pt x="20471" y="12698"/>
                    <a:pt x="20471" y="12943"/>
                  </a:cubicBezTo>
                  <a:cubicBezTo>
                    <a:pt x="20471" y="13187"/>
                    <a:pt x="20675" y="13390"/>
                    <a:pt x="20919" y="13390"/>
                  </a:cubicBezTo>
                  <a:cubicBezTo>
                    <a:pt x="21163" y="13390"/>
                    <a:pt x="21367" y="13187"/>
                    <a:pt x="21367" y="12943"/>
                  </a:cubicBezTo>
                  <a:cubicBezTo>
                    <a:pt x="21367" y="12698"/>
                    <a:pt x="21163" y="12495"/>
                    <a:pt x="20919" y="12495"/>
                  </a:cubicBezTo>
                  <a:close/>
                  <a:moveTo>
                    <a:pt x="367" y="12658"/>
                  </a:moveTo>
                  <a:cubicBezTo>
                    <a:pt x="163" y="12658"/>
                    <a:pt x="1" y="12821"/>
                    <a:pt x="1" y="13065"/>
                  </a:cubicBezTo>
                  <a:cubicBezTo>
                    <a:pt x="1" y="13268"/>
                    <a:pt x="163" y="13431"/>
                    <a:pt x="367" y="13431"/>
                  </a:cubicBezTo>
                  <a:lnTo>
                    <a:pt x="1954" y="13431"/>
                  </a:lnTo>
                  <a:cubicBezTo>
                    <a:pt x="2158" y="13431"/>
                    <a:pt x="2361" y="13268"/>
                    <a:pt x="2361" y="13065"/>
                  </a:cubicBezTo>
                  <a:cubicBezTo>
                    <a:pt x="2361" y="12821"/>
                    <a:pt x="2158" y="12658"/>
                    <a:pt x="1954" y="12658"/>
                  </a:cubicBezTo>
                  <a:close/>
                  <a:moveTo>
                    <a:pt x="8669" y="12658"/>
                  </a:moveTo>
                  <a:cubicBezTo>
                    <a:pt x="8425" y="12658"/>
                    <a:pt x="8262" y="12821"/>
                    <a:pt x="8262" y="13065"/>
                  </a:cubicBezTo>
                  <a:cubicBezTo>
                    <a:pt x="8262" y="13268"/>
                    <a:pt x="8425" y="13431"/>
                    <a:pt x="8669" y="13431"/>
                  </a:cubicBezTo>
                  <a:lnTo>
                    <a:pt x="12780" y="13431"/>
                  </a:lnTo>
                  <a:cubicBezTo>
                    <a:pt x="12983" y="13431"/>
                    <a:pt x="13146" y="13268"/>
                    <a:pt x="13146" y="13065"/>
                  </a:cubicBezTo>
                  <a:cubicBezTo>
                    <a:pt x="13146" y="12821"/>
                    <a:pt x="12983" y="12658"/>
                    <a:pt x="12780" y="126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35"/>
            <p:cNvSpPr/>
            <p:nvPr/>
          </p:nvSpPr>
          <p:spPr>
            <a:xfrm>
              <a:off x="2700975" y="3313800"/>
              <a:ext cx="534175" cy="334775"/>
            </a:xfrm>
            <a:custGeom>
              <a:avLst/>
              <a:gdLst/>
              <a:ahLst/>
              <a:cxnLst/>
              <a:rect l="l" t="t" r="r" b="b"/>
              <a:pathLst>
                <a:path w="21367" h="13391" extrusionOk="0">
                  <a:moveTo>
                    <a:pt x="367" y="41"/>
                  </a:moveTo>
                  <a:cubicBezTo>
                    <a:pt x="163" y="41"/>
                    <a:pt x="1" y="204"/>
                    <a:pt x="1" y="448"/>
                  </a:cubicBezTo>
                  <a:cubicBezTo>
                    <a:pt x="1" y="652"/>
                    <a:pt x="163" y="815"/>
                    <a:pt x="367" y="815"/>
                  </a:cubicBezTo>
                  <a:lnTo>
                    <a:pt x="1954" y="815"/>
                  </a:lnTo>
                  <a:cubicBezTo>
                    <a:pt x="2158" y="815"/>
                    <a:pt x="2361" y="652"/>
                    <a:pt x="2361" y="448"/>
                  </a:cubicBezTo>
                  <a:cubicBezTo>
                    <a:pt x="2361" y="204"/>
                    <a:pt x="2158" y="41"/>
                    <a:pt x="1954" y="41"/>
                  </a:cubicBezTo>
                  <a:close/>
                  <a:moveTo>
                    <a:pt x="3704" y="41"/>
                  </a:moveTo>
                  <a:cubicBezTo>
                    <a:pt x="3501" y="41"/>
                    <a:pt x="3338" y="204"/>
                    <a:pt x="3338" y="448"/>
                  </a:cubicBezTo>
                  <a:cubicBezTo>
                    <a:pt x="3338" y="652"/>
                    <a:pt x="3501" y="815"/>
                    <a:pt x="3704" y="815"/>
                  </a:cubicBezTo>
                  <a:lnTo>
                    <a:pt x="7855" y="815"/>
                  </a:lnTo>
                  <a:cubicBezTo>
                    <a:pt x="8059" y="815"/>
                    <a:pt x="8222" y="652"/>
                    <a:pt x="8222" y="448"/>
                  </a:cubicBezTo>
                  <a:cubicBezTo>
                    <a:pt x="8222" y="204"/>
                    <a:pt x="8059" y="41"/>
                    <a:pt x="7855" y="41"/>
                  </a:cubicBezTo>
                  <a:close/>
                  <a:moveTo>
                    <a:pt x="9605" y="1"/>
                  </a:moveTo>
                  <a:cubicBezTo>
                    <a:pt x="9361" y="1"/>
                    <a:pt x="9158" y="204"/>
                    <a:pt x="9158" y="448"/>
                  </a:cubicBezTo>
                  <a:cubicBezTo>
                    <a:pt x="9158" y="693"/>
                    <a:pt x="9361" y="896"/>
                    <a:pt x="9605" y="896"/>
                  </a:cubicBezTo>
                  <a:cubicBezTo>
                    <a:pt x="9849" y="896"/>
                    <a:pt x="10053" y="693"/>
                    <a:pt x="10053" y="448"/>
                  </a:cubicBezTo>
                  <a:cubicBezTo>
                    <a:pt x="10053" y="204"/>
                    <a:pt x="9849" y="1"/>
                    <a:pt x="9605" y="1"/>
                  </a:cubicBezTo>
                  <a:close/>
                  <a:moveTo>
                    <a:pt x="10948" y="1"/>
                  </a:moveTo>
                  <a:cubicBezTo>
                    <a:pt x="10704" y="1"/>
                    <a:pt x="10501" y="204"/>
                    <a:pt x="10501" y="448"/>
                  </a:cubicBezTo>
                  <a:cubicBezTo>
                    <a:pt x="10501" y="693"/>
                    <a:pt x="10704" y="896"/>
                    <a:pt x="10948" y="896"/>
                  </a:cubicBezTo>
                  <a:cubicBezTo>
                    <a:pt x="11192" y="896"/>
                    <a:pt x="11396" y="693"/>
                    <a:pt x="11396" y="448"/>
                  </a:cubicBezTo>
                  <a:cubicBezTo>
                    <a:pt x="11396" y="204"/>
                    <a:pt x="11192" y="1"/>
                    <a:pt x="10948" y="1"/>
                  </a:cubicBezTo>
                  <a:close/>
                  <a:moveTo>
                    <a:pt x="12291" y="1"/>
                  </a:moveTo>
                  <a:cubicBezTo>
                    <a:pt x="12047" y="1"/>
                    <a:pt x="11844" y="204"/>
                    <a:pt x="11844" y="448"/>
                  </a:cubicBezTo>
                  <a:cubicBezTo>
                    <a:pt x="11844" y="693"/>
                    <a:pt x="12047" y="896"/>
                    <a:pt x="12291" y="896"/>
                  </a:cubicBezTo>
                  <a:cubicBezTo>
                    <a:pt x="12535" y="896"/>
                    <a:pt x="12739" y="693"/>
                    <a:pt x="12739" y="448"/>
                  </a:cubicBezTo>
                  <a:cubicBezTo>
                    <a:pt x="12739" y="204"/>
                    <a:pt x="12535" y="1"/>
                    <a:pt x="12291" y="1"/>
                  </a:cubicBezTo>
                  <a:close/>
                  <a:moveTo>
                    <a:pt x="13634" y="1"/>
                  </a:moveTo>
                  <a:cubicBezTo>
                    <a:pt x="13390" y="1"/>
                    <a:pt x="13187" y="204"/>
                    <a:pt x="13187" y="448"/>
                  </a:cubicBezTo>
                  <a:cubicBezTo>
                    <a:pt x="13187" y="693"/>
                    <a:pt x="13390" y="896"/>
                    <a:pt x="13634" y="896"/>
                  </a:cubicBezTo>
                  <a:cubicBezTo>
                    <a:pt x="13878" y="896"/>
                    <a:pt x="14082" y="693"/>
                    <a:pt x="14082" y="448"/>
                  </a:cubicBezTo>
                  <a:cubicBezTo>
                    <a:pt x="14082" y="204"/>
                    <a:pt x="13878" y="1"/>
                    <a:pt x="13634" y="1"/>
                  </a:cubicBezTo>
                  <a:close/>
                  <a:moveTo>
                    <a:pt x="14977" y="1"/>
                  </a:moveTo>
                  <a:cubicBezTo>
                    <a:pt x="14733" y="1"/>
                    <a:pt x="14530" y="204"/>
                    <a:pt x="14530" y="448"/>
                  </a:cubicBezTo>
                  <a:cubicBezTo>
                    <a:pt x="14530" y="693"/>
                    <a:pt x="14733" y="896"/>
                    <a:pt x="14977" y="896"/>
                  </a:cubicBezTo>
                  <a:cubicBezTo>
                    <a:pt x="15221" y="896"/>
                    <a:pt x="15425" y="693"/>
                    <a:pt x="15425" y="448"/>
                  </a:cubicBezTo>
                  <a:cubicBezTo>
                    <a:pt x="15425" y="204"/>
                    <a:pt x="15221" y="1"/>
                    <a:pt x="14977" y="1"/>
                  </a:cubicBezTo>
                  <a:close/>
                  <a:moveTo>
                    <a:pt x="16320" y="1"/>
                  </a:moveTo>
                  <a:cubicBezTo>
                    <a:pt x="16076" y="1"/>
                    <a:pt x="15873" y="204"/>
                    <a:pt x="15873" y="448"/>
                  </a:cubicBezTo>
                  <a:cubicBezTo>
                    <a:pt x="15873" y="693"/>
                    <a:pt x="16076" y="896"/>
                    <a:pt x="16320" y="896"/>
                  </a:cubicBezTo>
                  <a:cubicBezTo>
                    <a:pt x="16564" y="896"/>
                    <a:pt x="16768" y="693"/>
                    <a:pt x="16768" y="448"/>
                  </a:cubicBezTo>
                  <a:cubicBezTo>
                    <a:pt x="16768" y="204"/>
                    <a:pt x="16564" y="1"/>
                    <a:pt x="16320" y="1"/>
                  </a:cubicBezTo>
                  <a:close/>
                  <a:moveTo>
                    <a:pt x="367" y="1832"/>
                  </a:moveTo>
                  <a:cubicBezTo>
                    <a:pt x="163" y="1832"/>
                    <a:pt x="1" y="2036"/>
                    <a:pt x="1" y="2239"/>
                  </a:cubicBezTo>
                  <a:cubicBezTo>
                    <a:pt x="1" y="2443"/>
                    <a:pt x="163" y="2605"/>
                    <a:pt x="367" y="2605"/>
                  </a:cubicBezTo>
                  <a:lnTo>
                    <a:pt x="1954" y="2605"/>
                  </a:lnTo>
                  <a:cubicBezTo>
                    <a:pt x="2158" y="2605"/>
                    <a:pt x="2361" y="2443"/>
                    <a:pt x="2361" y="2239"/>
                  </a:cubicBezTo>
                  <a:cubicBezTo>
                    <a:pt x="2361" y="2036"/>
                    <a:pt x="2158" y="1832"/>
                    <a:pt x="1954" y="1832"/>
                  </a:cubicBezTo>
                  <a:close/>
                  <a:moveTo>
                    <a:pt x="3704" y="1832"/>
                  </a:moveTo>
                  <a:cubicBezTo>
                    <a:pt x="3501" y="1832"/>
                    <a:pt x="3338" y="2036"/>
                    <a:pt x="3338" y="2239"/>
                  </a:cubicBezTo>
                  <a:cubicBezTo>
                    <a:pt x="3338" y="2443"/>
                    <a:pt x="3501" y="2605"/>
                    <a:pt x="3704" y="2605"/>
                  </a:cubicBezTo>
                  <a:lnTo>
                    <a:pt x="7855" y="2605"/>
                  </a:lnTo>
                  <a:cubicBezTo>
                    <a:pt x="8059" y="2605"/>
                    <a:pt x="8222" y="2443"/>
                    <a:pt x="8222" y="2239"/>
                  </a:cubicBezTo>
                  <a:cubicBezTo>
                    <a:pt x="8222" y="2036"/>
                    <a:pt x="8059" y="1832"/>
                    <a:pt x="7855" y="1832"/>
                  </a:cubicBezTo>
                  <a:close/>
                  <a:moveTo>
                    <a:pt x="367" y="3663"/>
                  </a:moveTo>
                  <a:cubicBezTo>
                    <a:pt x="163" y="3663"/>
                    <a:pt x="1" y="3826"/>
                    <a:pt x="1" y="4030"/>
                  </a:cubicBezTo>
                  <a:cubicBezTo>
                    <a:pt x="1" y="4233"/>
                    <a:pt x="163" y="4437"/>
                    <a:pt x="367" y="4437"/>
                  </a:cubicBezTo>
                  <a:lnTo>
                    <a:pt x="1954" y="4437"/>
                  </a:lnTo>
                  <a:cubicBezTo>
                    <a:pt x="2158" y="4437"/>
                    <a:pt x="2361" y="4233"/>
                    <a:pt x="2361" y="4030"/>
                  </a:cubicBezTo>
                  <a:cubicBezTo>
                    <a:pt x="2361" y="3826"/>
                    <a:pt x="2158" y="3663"/>
                    <a:pt x="1954" y="3663"/>
                  </a:cubicBezTo>
                  <a:close/>
                  <a:moveTo>
                    <a:pt x="3704" y="3663"/>
                  </a:moveTo>
                  <a:cubicBezTo>
                    <a:pt x="3501" y="3663"/>
                    <a:pt x="3338" y="3826"/>
                    <a:pt x="3338" y="4030"/>
                  </a:cubicBezTo>
                  <a:cubicBezTo>
                    <a:pt x="3338" y="4233"/>
                    <a:pt x="3501" y="4437"/>
                    <a:pt x="3704" y="4437"/>
                  </a:cubicBezTo>
                  <a:lnTo>
                    <a:pt x="7855" y="4437"/>
                  </a:lnTo>
                  <a:cubicBezTo>
                    <a:pt x="8059" y="4437"/>
                    <a:pt x="8222" y="4233"/>
                    <a:pt x="8222" y="4030"/>
                  </a:cubicBezTo>
                  <a:cubicBezTo>
                    <a:pt x="8222" y="3826"/>
                    <a:pt x="8059" y="3663"/>
                    <a:pt x="7855" y="3663"/>
                  </a:cubicBezTo>
                  <a:close/>
                  <a:moveTo>
                    <a:pt x="9605" y="3582"/>
                  </a:moveTo>
                  <a:cubicBezTo>
                    <a:pt x="9361" y="3582"/>
                    <a:pt x="9158" y="3786"/>
                    <a:pt x="9158" y="4030"/>
                  </a:cubicBezTo>
                  <a:cubicBezTo>
                    <a:pt x="9158" y="4274"/>
                    <a:pt x="9361" y="4477"/>
                    <a:pt x="9605" y="4477"/>
                  </a:cubicBezTo>
                  <a:cubicBezTo>
                    <a:pt x="9849" y="4477"/>
                    <a:pt x="10053" y="4274"/>
                    <a:pt x="10053" y="4030"/>
                  </a:cubicBezTo>
                  <a:cubicBezTo>
                    <a:pt x="10053" y="3786"/>
                    <a:pt x="9849" y="3582"/>
                    <a:pt x="9605" y="3582"/>
                  </a:cubicBezTo>
                  <a:close/>
                  <a:moveTo>
                    <a:pt x="10948" y="3582"/>
                  </a:moveTo>
                  <a:cubicBezTo>
                    <a:pt x="10704" y="3582"/>
                    <a:pt x="10501" y="3786"/>
                    <a:pt x="10501" y="4030"/>
                  </a:cubicBezTo>
                  <a:cubicBezTo>
                    <a:pt x="10501" y="4274"/>
                    <a:pt x="10704" y="4477"/>
                    <a:pt x="10948" y="4477"/>
                  </a:cubicBezTo>
                  <a:cubicBezTo>
                    <a:pt x="11192" y="4477"/>
                    <a:pt x="11396" y="4274"/>
                    <a:pt x="11396" y="4030"/>
                  </a:cubicBezTo>
                  <a:cubicBezTo>
                    <a:pt x="11396" y="3786"/>
                    <a:pt x="11192" y="3582"/>
                    <a:pt x="10948" y="3582"/>
                  </a:cubicBezTo>
                  <a:close/>
                  <a:moveTo>
                    <a:pt x="12291" y="3582"/>
                  </a:moveTo>
                  <a:cubicBezTo>
                    <a:pt x="12047" y="3582"/>
                    <a:pt x="11844" y="3786"/>
                    <a:pt x="11844" y="4030"/>
                  </a:cubicBezTo>
                  <a:cubicBezTo>
                    <a:pt x="11844" y="4274"/>
                    <a:pt x="12047" y="4477"/>
                    <a:pt x="12291" y="4477"/>
                  </a:cubicBezTo>
                  <a:cubicBezTo>
                    <a:pt x="12535" y="4477"/>
                    <a:pt x="12739" y="4274"/>
                    <a:pt x="12739" y="4030"/>
                  </a:cubicBezTo>
                  <a:cubicBezTo>
                    <a:pt x="12739" y="3786"/>
                    <a:pt x="12535" y="3582"/>
                    <a:pt x="12291" y="3582"/>
                  </a:cubicBezTo>
                  <a:close/>
                  <a:moveTo>
                    <a:pt x="13634" y="3582"/>
                  </a:moveTo>
                  <a:cubicBezTo>
                    <a:pt x="13390" y="3582"/>
                    <a:pt x="13187" y="3786"/>
                    <a:pt x="13187" y="4030"/>
                  </a:cubicBezTo>
                  <a:cubicBezTo>
                    <a:pt x="13187" y="4274"/>
                    <a:pt x="13390" y="4477"/>
                    <a:pt x="13634" y="4477"/>
                  </a:cubicBezTo>
                  <a:cubicBezTo>
                    <a:pt x="13878" y="4477"/>
                    <a:pt x="14082" y="4274"/>
                    <a:pt x="14082" y="4030"/>
                  </a:cubicBezTo>
                  <a:cubicBezTo>
                    <a:pt x="14082" y="3786"/>
                    <a:pt x="13878" y="3582"/>
                    <a:pt x="13634" y="3582"/>
                  </a:cubicBezTo>
                  <a:close/>
                  <a:moveTo>
                    <a:pt x="14977" y="3582"/>
                  </a:moveTo>
                  <a:cubicBezTo>
                    <a:pt x="14733" y="3582"/>
                    <a:pt x="14530" y="3786"/>
                    <a:pt x="14530" y="4030"/>
                  </a:cubicBezTo>
                  <a:cubicBezTo>
                    <a:pt x="14530" y="4274"/>
                    <a:pt x="14733" y="4477"/>
                    <a:pt x="14977" y="4477"/>
                  </a:cubicBezTo>
                  <a:cubicBezTo>
                    <a:pt x="15221" y="4477"/>
                    <a:pt x="15425" y="4274"/>
                    <a:pt x="15425" y="4030"/>
                  </a:cubicBezTo>
                  <a:cubicBezTo>
                    <a:pt x="15425" y="3786"/>
                    <a:pt x="15221" y="3582"/>
                    <a:pt x="14977" y="3582"/>
                  </a:cubicBezTo>
                  <a:close/>
                  <a:moveTo>
                    <a:pt x="16320" y="3582"/>
                  </a:moveTo>
                  <a:cubicBezTo>
                    <a:pt x="16076" y="3582"/>
                    <a:pt x="15873" y="3786"/>
                    <a:pt x="15873" y="4030"/>
                  </a:cubicBezTo>
                  <a:cubicBezTo>
                    <a:pt x="15873" y="4274"/>
                    <a:pt x="16076" y="4477"/>
                    <a:pt x="16320" y="4477"/>
                  </a:cubicBezTo>
                  <a:cubicBezTo>
                    <a:pt x="16564" y="4477"/>
                    <a:pt x="16768" y="4274"/>
                    <a:pt x="16768" y="4030"/>
                  </a:cubicBezTo>
                  <a:cubicBezTo>
                    <a:pt x="16768" y="3786"/>
                    <a:pt x="16564" y="3582"/>
                    <a:pt x="16320" y="3582"/>
                  </a:cubicBezTo>
                  <a:close/>
                  <a:moveTo>
                    <a:pt x="367" y="5454"/>
                  </a:moveTo>
                  <a:cubicBezTo>
                    <a:pt x="163" y="5454"/>
                    <a:pt x="1" y="5617"/>
                    <a:pt x="1" y="5820"/>
                  </a:cubicBezTo>
                  <a:cubicBezTo>
                    <a:pt x="1" y="6024"/>
                    <a:pt x="163" y="6227"/>
                    <a:pt x="367" y="6227"/>
                  </a:cubicBezTo>
                  <a:lnTo>
                    <a:pt x="1954" y="6227"/>
                  </a:lnTo>
                  <a:cubicBezTo>
                    <a:pt x="2158" y="6227"/>
                    <a:pt x="2361" y="6024"/>
                    <a:pt x="2361" y="5820"/>
                  </a:cubicBezTo>
                  <a:cubicBezTo>
                    <a:pt x="2361" y="5617"/>
                    <a:pt x="2158" y="5454"/>
                    <a:pt x="1954" y="5454"/>
                  </a:cubicBezTo>
                  <a:close/>
                  <a:moveTo>
                    <a:pt x="3704" y="5454"/>
                  </a:moveTo>
                  <a:cubicBezTo>
                    <a:pt x="3501" y="5454"/>
                    <a:pt x="3338" y="5617"/>
                    <a:pt x="3338" y="5820"/>
                  </a:cubicBezTo>
                  <a:cubicBezTo>
                    <a:pt x="3338" y="6024"/>
                    <a:pt x="3501" y="6227"/>
                    <a:pt x="3704" y="6227"/>
                  </a:cubicBezTo>
                  <a:lnTo>
                    <a:pt x="7855" y="6227"/>
                  </a:lnTo>
                  <a:cubicBezTo>
                    <a:pt x="8059" y="6227"/>
                    <a:pt x="8222" y="6024"/>
                    <a:pt x="8222" y="5820"/>
                  </a:cubicBezTo>
                  <a:cubicBezTo>
                    <a:pt x="8222" y="5617"/>
                    <a:pt x="8059" y="5454"/>
                    <a:pt x="7855" y="5454"/>
                  </a:cubicBezTo>
                  <a:close/>
                  <a:moveTo>
                    <a:pt x="367" y="7245"/>
                  </a:moveTo>
                  <a:cubicBezTo>
                    <a:pt x="163" y="7245"/>
                    <a:pt x="1" y="7408"/>
                    <a:pt x="1" y="7611"/>
                  </a:cubicBezTo>
                  <a:cubicBezTo>
                    <a:pt x="1" y="7855"/>
                    <a:pt x="163" y="8018"/>
                    <a:pt x="367" y="8018"/>
                  </a:cubicBezTo>
                  <a:lnTo>
                    <a:pt x="1954" y="8018"/>
                  </a:lnTo>
                  <a:cubicBezTo>
                    <a:pt x="2158" y="8018"/>
                    <a:pt x="2361" y="7855"/>
                    <a:pt x="2361" y="7611"/>
                  </a:cubicBezTo>
                  <a:cubicBezTo>
                    <a:pt x="2361" y="7408"/>
                    <a:pt x="2158" y="7245"/>
                    <a:pt x="1954" y="7245"/>
                  </a:cubicBezTo>
                  <a:close/>
                  <a:moveTo>
                    <a:pt x="3704" y="7245"/>
                  </a:moveTo>
                  <a:cubicBezTo>
                    <a:pt x="3501" y="7245"/>
                    <a:pt x="3338" y="7408"/>
                    <a:pt x="3338" y="7611"/>
                  </a:cubicBezTo>
                  <a:cubicBezTo>
                    <a:pt x="3338" y="7855"/>
                    <a:pt x="3501" y="8018"/>
                    <a:pt x="3704" y="8018"/>
                  </a:cubicBezTo>
                  <a:lnTo>
                    <a:pt x="7855" y="8018"/>
                  </a:lnTo>
                  <a:cubicBezTo>
                    <a:pt x="8059" y="8018"/>
                    <a:pt x="8222" y="7855"/>
                    <a:pt x="8222" y="7611"/>
                  </a:cubicBezTo>
                  <a:cubicBezTo>
                    <a:pt x="8222" y="7408"/>
                    <a:pt x="8059" y="7245"/>
                    <a:pt x="7855" y="7245"/>
                  </a:cubicBezTo>
                  <a:close/>
                  <a:moveTo>
                    <a:pt x="14204" y="8751"/>
                  </a:moveTo>
                  <a:cubicBezTo>
                    <a:pt x="13960" y="8751"/>
                    <a:pt x="13756" y="8954"/>
                    <a:pt x="13756" y="9198"/>
                  </a:cubicBezTo>
                  <a:cubicBezTo>
                    <a:pt x="13756" y="9442"/>
                    <a:pt x="13960" y="9646"/>
                    <a:pt x="14204" y="9646"/>
                  </a:cubicBezTo>
                  <a:cubicBezTo>
                    <a:pt x="14448" y="9646"/>
                    <a:pt x="14652" y="9442"/>
                    <a:pt x="14652" y="9198"/>
                  </a:cubicBezTo>
                  <a:cubicBezTo>
                    <a:pt x="14652" y="8954"/>
                    <a:pt x="14448" y="8751"/>
                    <a:pt x="14204" y="8751"/>
                  </a:cubicBezTo>
                  <a:close/>
                  <a:moveTo>
                    <a:pt x="15547" y="8751"/>
                  </a:moveTo>
                  <a:cubicBezTo>
                    <a:pt x="15303" y="8751"/>
                    <a:pt x="15099" y="8954"/>
                    <a:pt x="15099" y="9198"/>
                  </a:cubicBezTo>
                  <a:cubicBezTo>
                    <a:pt x="15099" y="9442"/>
                    <a:pt x="15303" y="9646"/>
                    <a:pt x="15547" y="9646"/>
                  </a:cubicBezTo>
                  <a:cubicBezTo>
                    <a:pt x="15791" y="9646"/>
                    <a:pt x="15995" y="9442"/>
                    <a:pt x="15995" y="9198"/>
                  </a:cubicBezTo>
                  <a:cubicBezTo>
                    <a:pt x="15995" y="8954"/>
                    <a:pt x="15791" y="8751"/>
                    <a:pt x="15547" y="8751"/>
                  </a:cubicBezTo>
                  <a:close/>
                  <a:moveTo>
                    <a:pt x="16890" y="8751"/>
                  </a:moveTo>
                  <a:cubicBezTo>
                    <a:pt x="16646" y="8751"/>
                    <a:pt x="16442" y="8954"/>
                    <a:pt x="16442" y="9198"/>
                  </a:cubicBezTo>
                  <a:cubicBezTo>
                    <a:pt x="16442" y="9442"/>
                    <a:pt x="16646" y="9646"/>
                    <a:pt x="16890" y="9646"/>
                  </a:cubicBezTo>
                  <a:cubicBezTo>
                    <a:pt x="17134" y="9646"/>
                    <a:pt x="17338" y="9442"/>
                    <a:pt x="17338" y="9198"/>
                  </a:cubicBezTo>
                  <a:cubicBezTo>
                    <a:pt x="17338" y="8954"/>
                    <a:pt x="17134" y="8751"/>
                    <a:pt x="16890" y="8751"/>
                  </a:cubicBezTo>
                  <a:close/>
                  <a:moveTo>
                    <a:pt x="18233" y="8751"/>
                  </a:moveTo>
                  <a:cubicBezTo>
                    <a:pt x="17989" y="8751"/>
                    <a:pt x="17785" y="8954"/>
                    <a:pt x="17785" y="9198"/>
                  </a:cubicBezTo>
                  <a:cubicBezTo>
                    <a:pt x="17785" y="9442"/>
                    <a:pt x="17989" y="9646"/>
                    <a:pt x="18233" y="9646"/>
                  </a:cubicBezTo>
                  <a:cubicBezTo>
                    <a:pt x="18477" y="9646"/>
                    <a:pt x="18681" y="9442"/>
                    <a:pt x="18681" y="9198"/>
                  </a:cubicBezTo>
                  <a:cubicBezTo>
                    <a:pt x="18681" y="8954"/>
                    <a:pt x="18477" y="8751"/>
                    <a:pt x="18233" y="8751"/>
                  </a:cubicBezTo>
                  <a:close/>
                  <a:moveTo>
                    <a:pt x="19576" y="8751"/>
                  </a:moveTo>
                  <a:cubicBezTo>
                    <a:pt x="19332" y="8751"/>
                    <a:pt x="19128" y="8954"/>
                    <a:pt x="19128" y="9198"/>
                  </a:cubicBezTo>
                  <a:cubicBezTo>
                    <a:pt x="19128" y="9442"/>
                    <a:pt x="19332" y="9646"/>
                    <a:pt x="19576" y="9646"/>
                  </a:cubicBezTo>
                  <a:cubicBezTo>
                    <a:pt x="19820" y="9646"/>
                    <a:pt x="20024" y="9442"/>
                    <a:pt x="20024" y="9198"/>
                  </a:cubicBezTo>
                  <a:cubicBezTo>
                    <a:pt x="20024" y="8954"/>
                    <a:pt x="19820" y="8751"/>
                    <a:pt x="19576" y="8751"/>
                  </a:cubicBezTo>
                  <a:close/>
                  <a:moveTo>
                    <a:pt x="20919" y="8751"/>
                  </a:moveTo>
                  <a:cubicBezTo>
                    <a:pt x="20675" y="8751"/>
                    <a:pt x="20471" y="8954"/>
                    <a:pt x="20471" y="9198"/>
                  </a:cubicBezTo>
                  <a:cubicBezTo>
                    <a:pt x="20471" y="9442"/>
                    <a:pt x="20675" y="9646"/>
                    <a:pt x="20919" y="9646"/>
                  </a:cubicBezTo>
                  <a:cubicBezTo>
                    <a:pt x="21163" y="9646"/>
                    <a:pt x="21367" y="9442"/>
                    <a:pt x="21367" y="9198"/>
                  </a:cubicBezTo>
                  <a:cubicBezTo>
                    <a:pt x="21367" y="8954"/>
                    <a:pt x="21163" y="8751"/>
                    <a:pt x="20919" y="8751"/>
                  </a:cubicBezTo>
                  <a:close/>
                  <a:moveTo>
                    <a:pt x="367" y="9035"/>
                  </a:moveTo>
                  <a:cubicBezTo>
                    <a:pt x="163" y="9035"/>
                    <a:pt x="1" y="9198"/>
                    <a:pt x="1" y="9402"/>
                  </a:cubicBezTo>
                  <a:cubicBezTo>
                    <a:pt x="1" y="9646"/>
                    <a:pt x="163" y="9809"/>
                    <a:pt x="367" y="9809"/>
                  </a:cubicBezTo>
                  <a:lnTo>
                    <a:pt x="1954" y="9809"/>
                  </a:lnTo>
                  <a:cubicBezTo>
                    <a:pt x="2158" y="9809"/>
                    <a:pt x="2361" y="9646"/>
                    <a:pt x="2361" y="9402"/>
                  </a:cubicBezTo>
                  <a:cubicBezTo>
                    <a:pt x="2361" y="9198"/>
                    <a:pt x="2158" y="9035"/>
                    <a:pt x="1954" y="9035"/>
                  </a:cubicBezTo>
                  <a:close/>
                  <a:moveTo>
                    <a:pt x="8669" y="9035"/>
                  </a:moveTo>
                  <a:cubicBezTo>
                    <a:pt x="8425" y="9035"/>
                    <a:pt x="8262" y="9198"/>
                    <a:pt x="8262" y="9402"/>
                  </a:cubicBezTo>
                  <a:cubicBezTo>
                    <a:pt x="8262" y="9646"/>
                    <a:pt x="8425" y="9809"/>
                    <a:pt x="8669" y="9809"/>
                  </a:cubicBezTo>
                  <a:lnTo>
                    <a:pt x="12780" y="9809"/>
                  </a:lnTo>
                  <a:cubicBezTo>
                    <a:pt x="12983" y="9809"/>
                    <a:pt x="13146" y="9646"/>
                    <a:pt x="13146" y="9402"/>
                  </a:cubicBezTo>
                  <a:cubicBezTo>
                    <a:pt x="13146" y="9198"/>
                    <a:pt x="12983" y="9035"/>
                    <a:pt x="12780" y="9035"/>
                  </a:cubicBezTo>
                  <a:close/>
                  <a:moveTo>
                    <a:pt x="367" y="10826"/>
                  </a:moveTo>
                  <a:cubicBezTo>
                    <a:pt x="163" y="10826"/>
                    <a:pt x="1" y="10989"/>
                    <a:pt x="1" y="11233"/>
                  </a:cubicBezTo>
                  <a:cubicBezTo>
                    <a:pt x="1" y="11437"/>
                    <a:pt x="163" y="11599"/>
                    <a:pt x="367" y="11599"/>
                  </a:cubicBezTo>
                  <a:lnTo>
                    <a:pt x="1954" y="11599"/>
                  </a:lnTo>
                  <a:cubicBezTo>
                    <a:pt x="2158" y="11599"/>
                    <a:pt x="2361" y="11437"/>
                    <a:pt x="2361" y="11233"/>
                  </a:cubicBezTo>
                  <a:cubicBezTo>
                    <a:pt x="2361" y="10989"/>
                    <a:pt x="2158" y="10826"/>
                    <a:pt x="1954" y="10826"/>
                  </a:cubicBezTo>
                  <a:close/>
                  <a:moveTo>
                    <a:pt x="8669" y="10826"/>
                  </a:moveTo>
                  <a:cubicBezTo>
                    <a:pt x="8425" y="10826"/>
                    <a:pt x="8262" y="10989"/>
                    <a:pt x="8262" y="11233"/>
                  </a:cubicBezTo>
                  <a:cubicBezTo>
                    <a:pt x="8262" y="11437"/>
                    <a:pt x="8425" y="11599"/>
                    <a:pt x="8669" y="11599"/>
                  </a:cubicBezTo>
                  <a:lnTo>
                    <a:pt x="12780" y="11599"/>
                  </a:lnTo>
                  <a:cubicBezTo>
                    <a:pt x="12983" y="11599"/>
                    <a:pt x="13146" y="11437"/>
                    <a:pt x="13146" y="11233"/>
                  </a:cubicBezTo>
                  <a:cubicBezTo>
                    <a:pt x="13146" y="10989"/>
                    <a:pt x="12983" y="10826"/>
                    <a:pt x="12780" y="10826"/>
                  </a:cubicBezTo>
                  <a:close/>
                  <a:moveTo>
                    <a:pt x="14204" y="12454"/>
                  </a:moveTo>
                  <a:cubicBezTo>
                    <a:pt x="13960" y="12454"/>
                    <a:pt x="13756" y="12658"/>
                    <a:pt x="13756" y="12902"/>
                  </a:cubicBezTo>
                  <a:cubicBezTo>
                    <a:pt x="13756" y="13146"/>
                    <a:pt x="13960" y="13349"/>
                    <a:pt x="14204" y="13349"/>
                  </a:cubicBezTo>
                  <a:cubicBezTo>
                    <a:pt x="14448" y="13349"/>
                    <a:pt x="14652" y="13146"/>
                    <a:pt x="14652" y="12902"/>
                  </a:cubicBezTo>
                  <a:cubicBezTo>
                    <a:pt x="14652" y="12658"/>
                    <a:pt x="14448" y="12454"/>
                    <a:pt x="14204" y="12454"/>
                  </a:cubicBezTo>
                  <a:close/>
                  <a:moveTo>
                    <a:pt x="15547" y="12454"/>
                  </a:moveTo>
                  <a:cubicBezTo>
                    <a:pt x="15303" y="12454"/>
                    <a:pt x="15099" y="12658"/>
                    <a:pt x="15099" y="12902"/>
                  </a:cubicBezTo>
                  <a:cubicBezTo>
                    <a:pt x="15099" y="13146"/>
                    <a:pt x="15303" y="13349"/>
                    <a:pt x="15547" y="13349"/>
                  </a:cubicBezTo>
                  <a:cubicBezTo>
                    <a:pt x="15791" y="13349"/>
                    <a:pt x="15995" y="13146"/>
                    <a:pt x="15995" y="12902"/>
                  </a:cubicBezTo>
                  <a:cubicBezTo>
                    <a:pt x="15995" y="12658"/>
                    <a:pt x="15791" y="12454"/>
                    <a:pt x="15547" y="12454"/>
                  </a:cubicBezTo>
                  <a:close/>
                  <a:moveTo>
                    <a:pt x="16890" y="12454"/>
                  </a:moveTo>
                  <a:cubicBezTo>
                    <a:pt x="16646" y="12454"/>
                    <a:pt x="16442" y="12658"/>
                    <a:pt x="16442" y="12902"/>
                  </a:cubicBezTo>
                  <a:cubicBezTo>
                    <a:pt x="16442" y="13146"/>
                    <a:pt x="16646" y="13349"/>
                    <a:pt x="16890" y="13349"/>
                  </a:cubicBezTo>
                  <a:cubicBezTo>
                    <a:pt x="17134" y="13349"/>
                    <a:pt x="17338" y="13146"/>
                    <a:pt x="17338" y="12902"/>
                  </a:cubicBezTo>
                  <a:cubicBezTo>
                    <a:pt x="17338" y="12658"/>
                    <a:pt x="17134" y="12454"/>
                    <a:pt x="16890" y="12454"/>
                  </a:cubicBezTo>
                  <a:close/>
                  <a:moveTo>
                    <a:pt x="18233" y="12454"/>
                  </a:moveTo>
                  <a:cubicBezTo>
                    <a:pt x="17989" y="12454"/>
                    <a:pt x="17785" y="12658"/>
                    <a:pt x="17785" y="12902"/>
                  </a:cubicBezTo>
                  <a:cubicBezTo>
                    <a:pt x="17785" y="13146"/>
                    <a:pt x="17989" y="13349"/>
                    <a:pt x="18233" y="13349"/>
                  </a:cubicBezTo>
                  <a:cubicBezTo>
                    <a:pt x="18477" y="13349"/>
                    <a:pt x="18681" y="13146"/>
                    <a:pt x="18681" y="12902"/>
                  </a:cubicBezTo>
                  <a:cubicBezTo>
                    <a:pt x="18681" y="12658"/>
                    <a:pt x="18477" y="12454"/>
                    <a:pt x="18233" y="12454"/>
                  </a:cubicBezTo>
                  <a:close/>
                  <a:moveTo>
                    <a:pt x="19576" y="12454"/>
                  </a:moveTo>
                  <a:cubicBezTo>
                    <a:pt x="19332" y="12454"/>
                    <a:pt x="19128" y="12658"/>
                    <a:pt x="19128" y="12902"/>
                  </a:cubicBezTo>
                  <a:cubicBezTo>
                    <a:pt x="19128" y="13146"/>
                    <a:pt x="19332" y="13349"/>
                    <a:pt x="19576" y="13349"/>
                  </a:cubicBezTo>
                  <a:cubicBezTo>
                    <a:pt x="19820" y="13349"/>
                    <a:pt x="20024" y="13146"/>
                    <a:pt x="20024" y="12902"/>
                  </a:cubicBezTo>
                  <a:cubicBezTo>
                    <a:pt x="20024" y="12658"/>
                    <a:pt x="19820" y="12454"/>
                    <a:pt x="19576" y="12454"/>
                  </a:cubicBezTo>
                  <a:close/>
                  <a:moveTo>
                    <a:pt x="20919" y="12454"/>
                  </a:moveTo>
                  <a:cubicBezTo>
                    <a:pt x="20675" y="12454"/>
                    <a:pt x="20471" y="12658"/>
                    <a:pt x="20471" y="12902"/>
                  </a:cubicBezTo>
                  <a:cubicBezTo>
                    <a:pt x="20471" y="13146"/>
                    <a:pt x="20675" y="13349"/>
                    <a:pt x="20919" y="13349"/>
                  </a:cubicBezTo>
                  <a:cubicBezTo>
                    <a:pt x="21163" y="13349"/>
                    <a:pt x="21367" y="13146"/>
                    <a:pt x="21367" y="12902"/>
                  </a:cubicBezTo>
                  <a:cubicBezTo>
                    <a:pt x="21367" y="12658"/>
                    <a:pt x="21163" y="12454"/>
                    <a:pt x="20919" y="12454"/>
                  </a:cubicBezTo>
                  <a:close/>
                  <a:moveTo>
                    <a:pt x="367" y="12617"/>
                  </a:moveTo>
                  <a:cubicBezTo>
                    <a:pt x="163" y="12617"/>
                    <a:pt x="1" y="12780"/>
                    <a:pt x="1" y="13024"/>
                  </a:cubicBezTo>
                  <a:cubicBezTo>
                    <a:pt x="1" y="13227"/>
                    <a:pt x="163" y="13390"/>
                    <a:pt x="367" y="13390"/>
                  </a:cubicBezTo>
                  <a:lnTo>
                    <a:pt x="1954" y="13390"/>
                  </a:lnTo>
                  <a:cubicBezTo>
                    <a:pt x="2158" y="13390"/>
                    <a:pt x="2361" y="13227"/>
                    <a:pt x="2361" y="13024"/>
                  </a:cubicBezTo>
                  <a:cubicBezTo>
                    <a:pt x="2361" y="12780"/>
                    <a:pt x="2158" y="12617"/>
                    <a:pt x="1954" y="12617"/>
                  </a:cubicBezTo>
                  <a:close/>
                  <a:moveTo>
                    <a:pt x="8669" y="12617"/>
                  </a:moveTo>
                  <a:cubicBezTo>
                    <a:pt x="8425" y="12617"/>
                    <a:pt x="8262" y="12780"/>
                    <a:pt x="8262" y="13024"/>
                  </a:cubicBezTo>
                  <a:cubicBezTo>
                    <a:pt x="8262" y="13227"/>
                    <a:pt x="8425" y="13390"/>
                    <a:pt x="8669" y="13390"/>
                  </a:cubicBezTo>
                  <a:lnTo>
                    <a:pt x="12780" y="13390"/>
                  </a:lnTo>
                  <a:cubicBezTo>
                    <a:pt x="12983" y="13390"/>
                    <a:pt x="13146" y="13227"/>
                    <a:pt x="13146" y="13024"/>
                  </a:cubicBezTo>
                  <a:cubicBezTo>
                    <a:pt x="13146" y="12780"/>
                    <a:pt x="12983" y="12617"/>
                    <a:pt x="12780" y="126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35"/>
            <p:cNvSpPr/>
            <p:nvPr/>
          </p:nvSpPr>
          <p:spPr>
            <a:xfrm>
              <a:off x="2700975" y="3681100"/>
              <a:ext cx="534175" cy="335775"/>
            </a:xfrm>
            <a:custGeom>
              <a:avLst/>
              <a:gdLst/>
              <a:ahLst/>
              <a:cxnLst/>
              <a:rect l="l" t="t" r="r" b="b"/>
              <a:pathLst>
                <a:path w="21367" h="13431" extrusionOk="0">
                  <a:moveTo>
                    <a:pt x="367" y="82"/>
                  </a:moveTo>
                  <a:cubicBezTo>
                    <a:pt x="163" y="82"/>
                    <a:pt x="1" y="245"/>
                    <a:pt x="1" y="489"/>
                  </a:cubicBezTo>
                  <a:cubicBezTo>
                    <a:pt x="1" y="692"/>
                    <a:pt x="163" y="855"/>
                    <a:pt x="367" y="855"/>
                  </a:cubicBezTo>
                  <a:lnTo>
                    <a:pt x="1954" y="855"/>
                  </a:lnTo>
                  <a:cubicBezTo>
                    <a:pt x="2158" y="855"/>
                    <a:pt x="2361" y="692"/>
                    <a:pt x="2361" y="489"/>
                  </a:cubicBezTo>
                  <a:cubicBezTo>
                    <a:pt x="2361" y="245"/>
                    <a:pt x="2158" y="82"/>
                    <a:pt x="1954" y="82"/>
                  </a:cubicBezTo>
                  <a:close/>
                  <a:moveTo>
                    <a:pt x="3704" y="82"/>
                  </a:moveTo>
                  <a:cubicBezTo>
                    <a:pt x="3501" y="82"/>
                    <a:pt x="3338" y="245"/>
                    <a:pt x="3338" y="489"/>
                  </a:cubicBezTo>
                  <a:cubicBezTo>
                    <a:pt x="3338" y="692"/>
                    <a:pt x="3501" y="855"/>
                    <a:pt x="3704" y="855"/>
                  </a:cubicBezTo>
                  <a:lnTo>
                    <a:pt x="7855" y="855"/>
                  </a:lnTo>
                  <a:cubicBezTo>
                    <a:pt x="8059" y="855"/>
                    <a:pt x="8222" y="692"/>
                    <a:pt x="8222" y="489"/>
                  </a:cubicBezTo>
                  <a:cubicBezTo>
                    <a:pt x="8222" y="245"/>
                    <a:pt x="8059" y="82"/>
                    <a:pt x="7855" y="82"/>
                  </a:cubicBezTo>
                  <a:close/>
                  <a:moveTo>
                    <a:pt x="9605" y="0"/>
                  </a:moveTo>
                  <a:cubicBezTo>
                    <a:pt x="9361" y="0"/>
                    <a:pt x="9158" y="204"/>
                    <a:pt x="9158" y="489"/>
                  </a:cubicBezTo>
                  <a:cubicBezTo>
                    <a:pt x="9158" y="733"/>
                    <a:pt x="9361" y="936"/>
                    <a:pt x="9605" y="936"/>
                  </a:cubicBezTo>
                  <a:cubicBezTo>
                    <a:pt x="9849" y="936"/>
                    <a:pt x="10053" y="733"/>
                    <a:pt x="10053" y="489"/>
                  </a:cubicBezTo>
                  <a:cubicBezTo>
                    <a:pt x="10053" y="204"/>
                    <a:pt x="9849" y="0"/>
                    <a:pt x="9605" y="0"/>
                  </a:cubicBezTo>
                  <a:close/>
                  <a:moveTo>
                    <a:pt x="10948" y="0"/>
                  </a:moveTo>
                  <a:cubicBezTo>
                    <a:pt x="10704" y="0"/>
                    <a:pt x="10501" y="204"/>
                    <a:pt x="10501" y="489"/>
                  </a:cubicBezTo>
                  <a:cubicBezTo>
                    <a:pt x="10501" y="733"/>
                    <a:pt x="10704" y="936"/>
                    <a:pt x="10948" y="936"/>
                  </a:cubicBezTo>
                  <a:cubicBezTo>
                    <a:pt x="11192" y="936"/>
                    <a:pt x="11396" y="733"/>
                    <a:pt x="11396" y="489"/>
                  </a:cubicBezTo>
                  <a:cubicBezTo>
                    <a:pt x="11396" y="204"/>
                    <a:pt x="11192" y="0"/>
                    <a:pt x="10948" y="0"/>
                  </a:cubicBezTo>
                  <a:close/>
                  <a:moveTo>
                    <a:pt x="12291" y="0"/>
                  </a:moveTo>
                  <a:cubicBezTo>
                    <a:pt x="12047" y="0"/>
                    <a:pt x="11844" y="204"/>
                    <a:pt x="11844" y="489"/>
                  </a:cubicBezTo>
                  <a:cubicBezTo>
                    <a:pt x="11844" y="733"/>
                    <a:pt x="12047" y="936"/>
                    <a:pt x="12291" y="936"/>
                  </a:cubicBezTo>
                  <a:cubicBezTo>
                    <a:pt x="12535" y="936"/>
                    <a:pt x="12739" y="733"/>
                    <a:pt x="12739" y="489"/>
                  </a:cubicBezTo>
                  <a:cubicBezTo>
                    <a:pt x="12739" y="204"/>
                    <a:pt x="12535" y="0"/>
                    <a:pt x="12291" y="0"/>
                  </a:cubicBezTo>
                  <a:close/>
                  <a:moveTo>
                    <a:pt x="13634" y="0"/>
                  </a:moveTo>
                  <a:cubicBezTo>
                    <a:pt x="13390" y="0"/>
                    <a:pt x="13187" y="204"/>
                    <a:pt x="13187" y="489"/>
                  </a:cubicBezTo>
                  <a:cubicBezTo>
                    <a:pt x="13187" y="733"/>
                    <a:pt x="13390" y="936"/>
                    <a:pt x="13634" y="936"/>
                  </a:cubicBezTo>
                  <a:cubicBezTo>
                    <a:pt x="13878" y="936"/>
                    <a:pt x="14082" y="733"/>
                    <a:pt x="14082" y="489"/>
                  </a:cubicBezTo>
                  <a:cubicBezTo>
                    <a:pt x="14082" y="204"/>
                    <a:pt x="13878" y="0"/>
                    <a:pt x="13634" y="0"/>
                  </a:cubicBezTo>
                  <a:close/>
                  <a:moveTo>
                    <a:pt x="14977" y="0"/>
                  </a:moveTo>
                  <a:cubicBezTo>
                    <a:pt x="14733" y="0"/>
                    <a:pt x="14530" y="204"/>
                    <a:pt x="14530" y="489"/>
                  </a:cubicBezTo>
                  <a:cubicBezTo>
                    <a:pt x="14530" y="733"/>
                    <a:pt x="14733" y="936"/>
                    <a:pt x="14977" y="936"/>
                  </a:cubicBezTo>
                  <a:cubicBezTo>
                    <a:pt x="15221" y="936"/>
                    <a:pt x="15425" y="733"/>
                    <a:pt x="15425" y="489"/>
                  </a:cubicBezTo>
                  <a:cubicBezTo>
                    <a:pt x="15425" y="204"/>
                    <a:pt x="15221" y="0"/>
                    <a:pt x="14977" y="0"/>
                  </a:cubicBezTo>
                  <a:close/>
                  <a:moveTo>
                    <a:pt x="16320" y="0"/>
                  </a:moveTo>
                  <a:cubicBezTo>
                    <a:pt x="16076" y="0"/>
                    <a:pt x="15873" y="204"/>
                    <a:pt x="15873" y="489"/>
                  </a:cubicBezTo>
                  <a:cubicBezTo>
                    <a:pt x="15873" y="733"/>
                    <a:pt x="16076" y="936"/>
                    <a:pt x="16320" y="936"/>
                  </a:cubicBezTo>
                  <a:cubicBezTo>
                    <a:pt x="16564" y="936"/>
                    <a:pt x="16768" y="733"/>
                    <a:pt x="16768" y="489"/>
                  </a:cubicBezTo>
                  <a:cubicBezTo>
                    <a:pt x="16768" y="204"/>
                    <a:pt x="16564" y="0"/>
                    <a:pt x="16320" y="0"/>
                  </a:cubicBezTo>
                  <a:close/>
                  <a:moveTo>
                    <a:pt x="367" y="1872"/>
                  </a:moveTo>
                  <a:cubicBezTo>
                    <a:pt x="163" y="1872"/>
                    <a:pt x="1" y="2035"/>
                    <a:pt x="1" y="2279"/>
                  </a:cubicBezTo>
                  <a:cubicBezTo>
                    <a:pt x="1" y="2483"/>
                    <a:pt x="163" y="2646"/>
                    <a:pt x="367" y="2646"/>
                  </a:cubicBezTo>
                  <a:lnTo>
                    <a:pt x="1954" y="2646"/>
                  </a:lnTo>
                  <a:cubicBezTo>
                    <a:pt x="2158" y="2646"/>
                    <a:pt x="2361" y="2483"/>
                    <a:pt x="2361" y="2279"/>
                  </a:cubicBezTo>
                  <a:cubicBezTo>
                    <a:pt x="2361" y="2035"/>
                    <a:pt x="2158" y="1872"/>
                    <a:pt x="1954" y="1872"/>
                  </a:cubicBezTo>
                  <a:close/>
                  <a:moveTo>
                    <a:pt x="3704" y="1872"/>
                  </a:moveTo>
                  <a:cubicBezTo>
                    <a:pt x="3501" y="1872"/>
                    <a:pt x="3338" y="2035"/>
                    <a:pt x="3338" y="2279"/>
                  </a:cubicBezTo>
                  <a:cubicBezTo>
                    <a:pt x="3338" y="2483"/>
                    <a:pt x="3501" y="2646"/>
                    <a:pt x="3704" y="2646"/>
                  </a:cubicBezTo>
                  <a:lnTo>
                    <a:pt x="7855" y="2646"/>
                  </a:lnTo>
                  <a:cubicBezTo>
                    <a:pt x="8059" y="2646"/>
                    <a:pt x="8222" y="2483"/>
                    <a:pt x="8222" y="2279"/>
                  </a:cubicBezTo>
                  <a:cubicBezTo>
                    <a:pt x="8222" y="2035"/>
                    <a:pt x="8059" y="1872"/>
                    <a:pt x="7855" y="1872"/>
                  </a:cubicBezTo>
                  <a:close/>
                  <a:moveTo>
                    <a:pt x="367" y="3663"/>
                  </a:moveTo>
                  <a:cubicBezTo>
                    <a:pt x="163" y="3663"/>
                    <a:pt x="1" y="3867"/>
                    <a:pt x="1" y="4070"/>
                  </a:cubicBezTo>
                  <a:cubicBezTo>
                    <a:pt x="1" y="4274"/>
                    <a:pt x="163" y="4436"/>
                    <a:pt x="367" y="4436"/>
                  </a:cubicBezTo>
                  <a:lnTo>
                    <a:pt x="1954" y="4436"/>
                  </a:lnTo>
                  <a:cubicBezTo>
                    <a:pt x="2158" y="4436"/>
                    <a:pt x="2361" y="4274"/>
                    <a:pt x="2361" y="4070"/>
                  </a:cubicBezTo>
                  <a:cubicBezTo>
                    <a:pt x="2361" y="3867"/>
                    <a:pt x="2158" y="3663"/>
                    <a:pt x="1954" y="3663"/>
                  </a:cubicBezTo>
                  <a:close/>
                  <a:moveTo>
                    <a:pt x="3704" y="3663"/>
                  </a:moveTo>
                  <a:cubicBezTo>
                    <a:pt x="3501" y="3663"/>
                    <a:pt x="3338" y="3867"/>
                    <a:pt x="3338" y="4070"/>
                  </a:cubicBezTo>
                  <a:cubicBezTo>
                    <a:pt x="3338" y="4274"/>
                    <a:pt x="3501" y="4436"/>
                    <a:pt x="3704" y="4436"/>
                  </a:cubicBezTo>
                  <a:lnTo>
                    <a:pt x="7855" y="4436"/>
                  </a:lnTo>
                  <a:cubicBezTo>
                    <a:pt x="8059" y="4436"/>
                    <a:pt x="8222" y="4274"/>
                    <a:pt x="8222" y="4070"/>
                  </a:cubicBezTo>
                  <a:cubicBezTo>
                    <a:pt x="8222" y="3867"/>
                    <a:pt x="8059" y="3663"/>
                    <a:pt x="7855" y="3663"/>
                  </a:cubicBezTo>
                  <a:close/>
                  <a:moveTo>
                    <a:pt x="9605" y="3622"/>
                  </a:moveTo>
                  <a:cubicBezTo>
                    <a:pt x="9361" y="3622"/>
                    <a:pt x="9158" y="3826"/>
                    <a:pt x="9158" y="4070"/>
                  </a:cubicBezTo>
                  <a:cubicBezTo>
                    <a:pt x="9158" y="4314"/>
                    <a:pt x="9361" y="4518"/>
                    <a:pt x="9605" y="4518"/>
                  </a:cubicBezTo>
                  <a:cubicBezTo>
                    <a:pt x="9849" y="4518"/>
                    <a:pt x="10053" y="4314"/>
                    <a:pt x="10053" y="4070"/>
                  </a:cubicBezTo>
                  <a:cubicBezTo>
                    <a:pt x="10053" y="3826"/>
                    <a:pt x="9849" y="3622"/>
                    <a:pt x="9605" y="3622"/>
                  </a:cubicBezTo>
                  <a:close/>
                  <a:moveTo>
                    <a:pt x="10948" y="3622"/>
                  </a:moveTo>
                  <a:cubicBezTo>
                    <a:pt x="10704" y="3622"/>
                    <a:pt x="10501" y="3826"/>
                    <a:pt x="10501" y="4070"/>
                  </a:cubicBezTo>
                  <a:cubicBezTo>
                    <a:pt x="10501" y="4314"/>
                    <a:pt x="10704" y="4518"/>
                    <a:pt x="10948" y="4518"/>
                  </a:cubicBezTo>
                  <a:cubicBezTo>
                    <a:pt x="11192" y="4518"/>
                    <a:pt x="11396" y="4314"/>
                    <a:pt x="11396" y="4070"/>
                  </a:cubicBezTo>
                  <a:cubicBezTo>
                    <a:pt x="11396" y="3826"/>
                    <a:pt x="11192" y="3622"/>
                    <a:pt x="10948" y="3622"/>
                  </a:cubicBezTo>
                  <a:close/>
                  <a:moveTo>
                    <a:pt x="12291" y="3622"/>
                  </a:moveTo>
                  <a:cubicBezTo>
                    <a:pt x="12047" y="3622"/>
                    <a:pt x="11844" y="3826"/>
                    <a:pt x="11844" y="4070"/>
                  </a:cubicBezTo>
                  <a:cubicBezTo>
                    <a:pt x="11844" y="4314"/>
                    <a:pt x="12047" y="4518"/>
                    <a:pt x="12291" y="4518"/>
                  </a:cubicBezTo>
                  <a:cubicBezTo>
                    <a:pt x="12535" y="4518"/>
                    <a:pt x="12739" y="4314"/>
                    <a:pt x="12739" y="4070"/>
                  </a:cubicBezTo>
                  <a:cubicBezTo>
                    <a:pt x="12739" y="3826"/>
                    <a:pt x="12535" y="3622"/>
                    <a:pt x="12291" y="3622"/>
                  </a:cubicBezTo>
                  <a:close/>
                  <a:moveTo>
                    <a:pt x="13634" y="3622"/>
                  </a:moveTo>
                  <a:cubicBezTo>
                    <a:pt x="13390" y="3622"/>
                    <a:pt x="13187" y="3826"/>
                    <a:pt x="13187" y="4070"/>
                  </a:cubicBezTo>
                  <a:cubicBezTo>
                    <a:pt x="13187" y="4314"/>
                    <a:pt x="13390" y="4518"/>
                    <a:pt x="13634" y="4518"/>
                  </a:cubicBezTo>
                  <a:cubicBezTo>
                    <a:pt x="13878" y="4518"/>
                    <a:pt x="14082" y="4314"/>
                    <a:pt x="14082" y="4070"/>
                  </a:cubicBezTo>
                  <a:cubicBezTo>
                    <a:pt x="14082" y="3826"/>
                    <a:pt x="13878" y="3622"/>
                    <a:pt x="13634" y="3622"/>
                  </a:cubicBezTo>
                  <a:close/>
                  <a:moveTo>
                    <a:pt x="14977" y="3622"/>
                  </a:moveTo>
                  <a:cubicBezTo>
                    <a:pt x="14733" y="3622"/>
                    <a:pt x="14530" y="3826"/>
                    <a:pt x="14530" y="4070"/>
                  </a:cubicBezTo>
                  <a:cubicBezTo>
                    <a:pt x="14530" y="4314"/>
                    <a:pt x="14733" y="4518"/>
                    <a:pt x="14977" y="4518"/>
                  </a:cubicBezTo>
                  <a:cubicBezTo>
                    <a:pt x="15221" y="4518"/>
                    <a:pt x="15425" y="4314"/>
                    <a:pt x="15425" y="4070"/>
                  </a:cubicBezTo>
                  <a:cubicBezTo>
                    <a:pt x="15425" y="3826"/>
                    <a:pt x="15221" y="3622"/>
                    <a:pt x="14977" y="3622"/>
                  </a:cubicBezTo>
                  <a:close/>
                  <a:moveTo>
                    <a:pt x="16320" y="3622"/>
                  </a:moveTo>
                  <a:cubicBezTo>
                    <a:pt x="16076" y="3622"/>
                    <a:pt x="15873" y="3826"/>
                    <a:pt x="15873" y="4070"/>
                  </a:cubicBezTo>
                  <a:cubicBezTo>
                    <a:pt x="15873" y="4314"/>
                    <a:pt x="16076" y="4518"/>
                    <a:pt x="16320" y="4518"/>
                  </a:cubicBezTo>
                  <a:cubicBezTo>
                    <a:pt x="16564" y="4518"/>
                    <a:pt x="16768" y="4314"/>
                    <a:pt x="16768" y="4070"/>
                  </a:cubicBezTo>
                  <a:cubicBezTo>
                    <a:pt x="16768" y="3826"/>
                    <a:pt x="16564" y="3622"/>
                    <a:pt x="16320" y="3622"/>
                  </a:cubicBezTo>
                  <a:close/>
                  <a:moveTo>
                    <a:pt x="367" y="5454"/>
                  </a:moveTo>
                  <a:cubicBezTo>
                    <a:pt x="163" y="5454"/>
                    <a:pt x="1" y="5657"/>
                    <a:pt x="1" y="5861"/>
                  </a:cubicBezTo>
                  <a:cubicBezTo>
                    <a:pt x="1" y="6064"/>
                    <a:pt x="163" y="6227"/>
                    <a:pt x="367" y="6227"/>
                  </a:cubicBezTo>
                  <a:lnTo>
                    <a:pt x="1954" y="6227"/>
                  </a:lnTo>
                  <a:cubicBezTo>
                    <a:pt x="2158" y="6227"/>
                    <a:pt x="2361" y="6064"/>
                    <a:pt x="2361" y="5861"/>
                  </a:cubicBezTo>
                  <a:cubicBezTo>
                    <a:pt x="2361" y="5657"/>
                    <a:pt x="2158" y="5454"/>
                    <a:pt x="1954" y="5454"/>
                  </a:cubicBezTo>
                  <a:close/>
                  <a:moveTo>
                    <a:pt x="3704" y="5454"/>
                  </a:moveTo>
                  <a:cubicBezTo>
                    <a:pt x="3501" y="5454"/>
                    <a:pt x="3338" y="5657"/>
                    <a:pt x="3338" y="5861"/>
                  </a:cubicBezTo>
                  <a:cubicBezTo>
                    <a:pt x="3338" y="6064"/>
                    <a:pt x="3501" y="6227"/>
                    <a:pt x="3704" y="6227"/>
                  </a:cubicBezTo>
                  <a:lnTo>
                    <a:pt x="7855" y="6227"/>
                  </a:lnTo>
                  <a:cubicBezTo>
                    <a:pt x="8059" y="6227"/>
                    <a:pt x="8222" y="6064"/>
                    <a:pt x="8222" y="5861"/>
                  </a:cubicBezTo>
                  <a:cubicBezTo>
                    <a:pt x="8222" y="5657"/>
                    <a:pt x="8059" y="5454"/>
                    <a:pt x="7855" y="5454"/>
                  </a:cubicBezTo>
                  <a:close/>
                  <a:moveTo>
                    <a:pt x="367" y="7285"/>
                  </a:moveTo>
                  <a:cubicBezTo>
                    <a:pt x="163" y="7285"/>
                    <a:pt x="1" y="7448"/>
                    <a:pt x="1" y="7651"/>
                  </a:cubicBezTo>
                  <a:cubicBezTo>
                    <a:pt x="1" y="7855"/>
                    <a:pt x="163" y="8058"/>
                    <a:pt x="367" y="8058"/>
                  </a:cubicBezTo>
                  <a:lnTo>
                    <a:pt x="1954" y="8058"/>
                  </a:lnTo>
                  <a:cubicBezTo>
                    <a:pt x="2158" y="8058"/>
                    <a:pt x="2361" y="7855"/>
                    <a:pt x="2361" y="7651"/>
                  </a:cubicBezTo>
                  <a:cubicBezTo>
                    <a:pt x="2361" y="7448"/>
                    <a:pt x="2158" y="7285"/>
                    <a:pt x="1954" y="7285"/>
                  </a:cubicBezTo>
                  <a:close/>
                  <a:moveTo>
                    <a:pt x="3704" y="7285"/>
                  </a:moveTo>
                  <a:cubicBezTo>
                    <a:pt x="3501" y="7285"/>
                    <a:pt x="3338" y="7448"/>
                    <a:pt x="3338" y="7651"/>
                  </a:cubicBezTo>
                  <a:cubicBezTo>
                    <a:pt x="3338" y="7855"/>
                    <a:pt x="3501" y="8058"/>
                    <a:pt x="3704" y="8058"/>
                  </a:cubicBezTo>
                  <a:lnTo>
                    <a:pt x="7855" y="8058"/>
                  </a:lnTo>
                  <a:cubicBezTo>
                    <a:pt x="8059" y="8058"/>
                    <a:pt x="8222" y="7855"/>
                    <a:pt x="8222" y="7651"/>
                  </a:cubicBezTo>
                  <a:cubicBezTo>
                    <a:pt x="8222" y="7448"/>
                    <a:pt x="8059" y="7285"/>
                    <a:pt x="7855" y="7285"/>
                  </a:cubicBezTo>
                  <a:close/>
                  <a:moveTo>
                    <a:pt x="14204" y="8791"/>
                  </a:moveTo>
                  <a:cubicBezTo>
                    <a:pt x="13960" y="8791"/>
                    <a:pt x="13756" y="8994"/>
                    <a:pt x="13756" y="9239"/>
                  </a:cubicBezTo>
                  <a:cubicBezTo>
                    <a:pt x="13756" y="9483"/>
                    <a:pt x="13960" y="9686"/>
                    <a:pt x="14204" y="9686"/>
                  </a:cubicBezTo>
                  <a:cubicBezTo>
                    <a:pt x="14448" y="9686"/>
                    <a:pt x="14652" y="9483"/>
                    <a:pt x="14652" y="9239"/>
                  </a:cubicBezTo>
                  <a:cubicBezTo>
                    <a:pt x="14652" y="8994"/>
                    <a:pt x="14448" y="8791"/>
                    <a:pt x="14204" y="8791"/>
                  </a:cubicBezTo>
                  <a:close/>
                  <a:moveTo>
                    <a:pt x="15547" y="8791"/>
                  </a:moveTo>
                  <a:cubicBezTo>
                    <a:pt x="15303" y="8791"/>
                    <a:pt x="15099" y="8994"/>
                    <a:pt x="15099" y="9239"/>
                  </a:cubicBezTo>
                  <a:cubicBezTo>
                    <a:pt x="15099" y="9483"/>
                    <a:pt x="15303" y="9686"/>
                    <a:pt x="15547" y="9686"/>
                  </a:cubicBezTo>
                  <a:cubicBezTo>
                    <a:pt x="15791" y="9686"/>
                    <a:pt x="15995" y="9483"/>
                    <a:pt x="15995" y="9239"/>
                  </a:cubicBezTo>
                  <a:cubicBezTo>
                    <a:pt x="15995" y="8994"/>
                    <a:pt x="15791" y="8791"/>
                    <a:pt x="15547" y="8791"/>
                  </a:cubicBezTo>
                  <a:close/>
                  <a:moveTo>
                    <a:pt x="16890" y="8791"/>
                  </a:moveTo>
                  <a:cubicBezTo>
                    <a:pt x="16646" y="8791"/>
                    <a:pt x="16442" y="8994"/>
                    <a:pt x="16442" y="9239"/>
                  </a:cubicBezTo>
                  <a:cubicBezTo>
                    <a:pt x="16442" y="9483"/>
                    <a:pt x="16646" y="9686"/>
                    <a:pt x="16890" y="9686"/>
                  </a:cubicBezTo>
                  <a:cubicBezTo>
                    <a:pt x="17134" y="9686"/>
                    <a:pt x="17338" y="9483"/>
                    <a:pt x="17338" y="9239"/>
                  </a:cubicBezTo>
                  <a:cubicBezTo>
                    <a:pt x="17338" y="8994"/>
                    <a:pt x="17134" y="8791"/>
                    <a:pt x="16890" y="8791"/>
                  </a:cubicBezTo>
                  <a:close/>
                  <a:moveTo>
                    <a:pt x="18233" y="8791"/>
                  </a:moveTo>
                  <a:cubicBezTo>
                    <a:pt x="17989" y="8791"/>
                    <a:pt x="17785" y="8994"/>
                    <a:pt x="17785" y="9239"/>
                  </a:cubicBezTo>
                  <a:cubicBezTo>
                    <a:pt x="17785" y="9483"/>
                    <a:pt x="17989" y="9686"/>
                    <a:pt x="18233" y="9686"/>
                  </a:cubicBezTo>
                  <a:cubicBezTo>
                    <a:pt x="18477" y="9686"/>
                    <a:pt x="18681" y="9483"/>
                    <a:pt x="18681" y="9239"/>
                  </a:cubicBezTo>
                  <a:cubicBezTo>
                    <a:pt x="18681" y="8994"/>
                    <a:pt x="18477" y="8791"/>
                    <a:pt x="18233" y="8791"/>
                  </a:cubicBezTo>
                  <a:close/>
                  <a:moveTo>
                    <a:pt x="19576" y="8791"/>
                  </a:moveTo>
                  <a:cubicBezTo>
                    <a:pt x="19332" y="8791"/>
                    <a:pt x="19128" y="8994"/>
                    <a:pt x="19128" y="9239"/>
                  </a:cubicBezTo>
                  <a:cubicBezTo>
                    <a:pt x="19128" y="9483"/>
                    <a:pt x="19332" y="9686"/>
                    <a:pt x="19576" y="9686"/>
                  </a:cubicBezTo>
                  <a:cubicBezTo>
                    <a:pt x="19820" y="9686"/>
                    <a:pt x="20024" y="9483"/>
                    <a:pt x="20024" y="9239"/>
                  </a:cubicBezTo>
                  <a:cubicBezTo>
                    <a:pt x="20024" y="8994"/>
                    <a:pt x="19820" y="8791"/>
                    <a:pt x="19576" y="8791"/>
                  </a:cubicBezTo>
                  <a:close/>
                  <a:moveTo>
                    <a:pt x="20919" y="8791"/>
                  </a:moveTo>
                  <a:cubicBezTo>
                    <a:pt x="20675" y="8791"/>
                    <a:pt x="20471" y="8994"/>
                    <a:pt x="20471" y="9239"/>
                  </a:cubicBezTo>
                  <a:cubicBezTo>
                    <a:pt x="20471" y="9483"/>
                    <a:pt x="20675" y="9686"/>
                    <a:pt x="20919" y="9686"/>
                  </a:cubicBezTo>
                  <a:cubicBezTo>
                    <a:pt x="21163" y="9686"/>
                    <a:pt x="21367" y="9483"/>
                    <a:pt x="21367" y="9239"/>
                  </a:cubicBezTo>
                  <a:cubicBezTo>
                    <a:pt x="21367" y="8994"/>
                    <a:pt x="21163" y="8791"/>
                    <a:pt x="20919" y="8791"/>
                  </a:cubicBezTo>
                  <a:close/>
                  <a:moveTo>
                    <a:pt x="367" y="9076"/>
                  </a:moveTo>
                  <a:cubicBezTo>
                    <a:pt x="163" y="9076"/>
                    <a:pt x="1" y="9239"/>
                    <a:pt x="1" y="9442"/>
                  </a:cubicBezTo>
                  <a:cubicBezTo>
                    <a:pt x="1" y="9646"/>
                    <a:pt x="163" y="9849"/>
                    <a:pt x="367" y="9849"/>
                  </a:cubicBezTo>
                  <a:lnTo>
                    <a:pt x="1954" y="9849"/>
                  </a:lnTo>
                  <a:cubicBezTo>
                    <a:pt x="2158" y="9849"/>
                    <a:pt x="2361" y="9646"/>
                    <a:pt x="2361" y="9442"/>
                  </a:cubicBezTo>
                  <a:cubicBezTo>
                    <a:pt x="2361" y="9239"/>
                    <a:pt x="2158" y="9076"/>
                    <a:pt x="1954" y="9076"/>
                  </a:cubicBezTo>
                  <a:close/>
                  <a:moveTo>
                    <a:pt x="8669" y="9076"/>
                  </a:moveTo>
                  <a:cubicBezTo>
                    <a:pt x="8425" y="9076"/>
                    <a:pt x="8262" y="9239"/>
                    <a:pt x="8262" y="9442"/>
                  </a:cubicBezTo>
                  <a:cubicBezTo>
                    <a:pt x="8262" y="9646"/>
                    <a:pt x="8425" y="9849"/>
                    <a:pt x="8669" y="9849"/>
                  </a:cubicBezTo>
                  <a:lnTo>
                    <a:pt x="12780" y="9849"/>
                  </a:lnTo>
                  <a:cubicBezTo>
                    <a:pt x="12983" y="9849"/>
                    <a:pt x="13146" y="9646"/>
                    <a:pt x="13146" y="9442"/>
                  </a:cubicBezTo>
                  <a:cubicBezTo>
                    <a:pt x="13146" y="9239"/>
                    <a:pt x="12983" y="9076"/>
                    <a:pt x="12780" y="9076"/>
                  </a:cubicBezTo>
                  <a:close/>
                  <a:moveTo>
                    <a:pt x="367" y="10867"/>
                  </a:moveTo>
                  <a:cubicBezTo>
                    <a:pt x="163" y="10867"/>
                    <a:pt x="1" y="11029"/>
                    <a:pt x="1" y="11233"/>
                  </a:cubicBezTo>
                  <a:cubicBezTo>
                    <a:pt x="1" y="11477"/>
                    <a:pt x="163" y="11640"/>
                    <a:pt x="367" y="11640"/>
                  </a:cubicBezTo>
                  <a:lnTo>
                    <a:pt x="1954" y="11640"/>
                  </a:lnTo>
                  <a:cubicBezTo>
                    <a:pt x="2158" y="11640"/>
                    <a:pt x="2361" y="11477"/>
                    <a:pt x="2361" y="11233"/>
                  </a:cubicBezTo>
                  <a:cubicBezTo>
                    <a:pt x="2361" y="11029"/>
                    <a:pt x="2158" y="10867"/>
                    <a:pt x="1954" y="10867"/>
                  </a:cubicBezTo>
                  <a:close/>
                  <a:moveTo>
                    <a:pt x="8669" y="10867"/>
                  </a:moveTo>
                  <a:cubicBezTo>
                    <a:pt x="8425" y="10867"/>
                    <a:pt x="8262" y="11029"/>
                    <a:pt x="8262" y="11233"/>
                  </a:cubicBezTo>
                  <a:cubicBezTo>
                    <a:pt x="8262" y="11477"/>
                    <a:pt x="8425" y="11640"/>
                    <a:pt x="8669" y="11640"/>
                  </a:cubicBezTo>
                  <a:lnTo>
                    <a:pt x="12780" y="11640"/>
                  </a:lnTo>
                  <a:cubicBezTo>
                    <a:pt x="12983" y="11640"/>
                    <a:pt x="13146" y="11477"/>
                    <a:pt x="13146" y="11233"/>
                  </a:cubicBezTo>
                  <a:cubicBezTo>
                    <a:pt x="13146" y="11029"/>
                    <a:pt x="12983" y="10867"/>
                    <a:pt x="12780" y="10867"/>
                  </a:cubicBezTo>
                  <a:close/>
                  <a:moveTo>
                    <a:pt x="14204" y="12494"/>
                  </a:moveTo>
                  <a:cubicBezTo>
                    <a:pt x="13960" y="12494"/>
                    <a:pt x="13756" y="12698"/>
                    <a:pt x="13756" y="12942"/>
                  </a:cubicBezTo>
                  <a:cubicBezTo>
                    <a:pt x="13756" y="13186"/>
                    <a:pt x="13960" y="13390"/>
                    <a:pt x="14204" y="13390"/>
                  </a:cubicBezTo>
                  <a:cubicBezTo>
                    <a:pt x="14448" y="13390"/>
                    <a:pt x="14652" y="13186"/>
                    <a:pt x="14652" y="12942"/>
                  </a:cubicBezTo>
                  <a:cubicBezTo>
                    <a:pt x="14652" y="12698"/>
                    <a:pt x="14448" y="12494"/>
                    <a:pt x="14204" y="12494"/>
                  </a:cubicBezTo>
                  <a:close/>
                  <a:moveTo>
                    <a:pt x="15547" y="12494"/>
                  </a:moveTo>
                  <a:cubicBezTo>
                    <a:pt x="15303" y="12494"/>
                    <a:pt x="15099" y="12698"/>
                    <a:pt x="15099" y="12942"/>
                  </a:cubicBezTo>
                  <a:cubicBezTo>
                    <a:pt x="15099" y="13186"/>
                    <a:pt x="15303" y="13390"/>
                    <a:pt x="15547" y="13390"/>
                  </a:cubicBezTo>
                  <a:cubicBezTo>
                    <a:pt x="15791" y="13390"/>
                    <a:pt x="15995" y="13186"/>
                    <a:pt x="15995" y="12942"/>
                  </a:cubicBezTo>
                  <a:cubicBezTo>
                    <a:pt x="15995" y="12698"/>
                    <a:pt x="15791" y="12494"/>
                    <a:pt x="15547" y="12494"/>
                  </a:cubicBezTo>
                  <a:close/>
                  <a:moveTo>
                    <a:pt x="16890" y="12494"/>
                  </a:moveTo>
                  <a:cubicBezTo>
                    <a:pt x="16646" y="12494"/>
                    <a:pt x="16442" y="12698"/>
                    <a:pt x="16442" y="12942"/>
                  </a:cubicBezTo>
                  <a:cubicBezTo>
                    <a:pt x="16442" y="13186"/>
                    <a:pt x="16646" y="13390"/>
                    <a:pt x="16890" y="13390"/>
                  </a:cubicBezTo>
                  <a:cubicBezTo>
                    <a:pt x="17134" y="13390"/>
                    <a:pt x="17338" y="13186"/>
                    <a:pt x="17338" y="12942"/>
                  </a:cubicBezTo>
                  <a:cubicBezTo>
                    <a:pt x="17338" y="12698"/>
                    <a:pt x="17134" y="12494"/>
                    <a:pt x="16890" y="12494"/>
                  </a:cubicBezTo>
                  <a:close/>
                  <a:moveTo>
                    <a:pt x="18233" y="12494"/>
                  </a:moveTo>
                  <a:cubicBezTo>
                    <a:pt x="17989" y="12494"/>
                    <a:pt x="17785" y="12698"/>
                    <a:pt x="17785" y="12942"/>
                  </a:cubicBezTo>
                  <a:cubicBezTo>
                    <a:pt x="17785" y="13186"/>
                    <a:pt x="17989" y="13390"/>
                    <a:pt x="18233" y="13390"/>
                  </a:cubicBezTo>
                  <a:cubicBezTo>
                    <a:pt x="18477" y="13390"/>
                    <a:pt x="18681" y="13186"/>
                    <a:pt x="18681" y="12942"/>
                  </a:cubicBezTo>
                  <a:cubicBezTo>
                    <a:pt x="18681" y="12698"/>
                    <a:pt x="18477" y="12494"/>
                    <a:pt x="18233" y="12494"/>
                  </a:cubicBezTo>
                  <a:close/>
                  <a:moveTo>
                    <a:pt x="19576" y="12494"/>
                  </a:moveTo>
                  <a:cubicBezTo>
                    <a:pt x="19332" y="12494"/>
                    <a:pt x="19128" y="12698"/>
                    <a:pt x="19128" y="12942"/>
                  </a:cubicBezTo>
                  <a:cubicBezTo>
                    <a:pt x="19128" y="13186"/>
                    <a:pt x="19332" y="13390"/>
                    <a:pt x="19576" y="13390"/>
                  </a:cubicBezTo>
                  <a:cubicBezTo>
                    <a:pt x="19820" y="13390"/>
                    <a:pt x="20024" y="13186"/>
                    <a:pt x="20024" y="12942"/>
                  </a:cubicBezTo>
                  <a:cubicBezTo>
                    <a:pt x="20024" y="12698"/>
                    <a:pt x="19820" y="12494"/>
                    <a:pt x="19576" y="12494"/>
                  </a:cubicBezTo>
                  <a:close/>
                  <a:moveTo>
                    <a:pt x="20919" y="12494"/>
                  </a:moveTo>
                  <a:cubicBezTo>
                    <a:pt x="20675" y="12494"/>
                    <a:pt x="20471" y="12698"/>
                    <a:pt x="20471" y="12942"/>
                  </a:cubicBezTo>
                  <a:cubicBezTo>
                    <a:pt x="20471" y="13186"/>
                    <a:pt x="20675" y="13390"/>
                    <a:pt x="20919" y="13390"/>
                  </a:cubicBezTo>
                  <a:cubicBezTo>
                    <a:pt x="21163" y="13390"/>
                    <a:pt x="21367" y="13186"/>
                    <a:pt x="21367" y="12942"/>
                  </a:cubicBezTo>
                  <a:cubicBezTo>
                    <a:pt x="21367" y="12698"/>
                    <a:pt x="21163" y="12494"/>
                    <a:pt x="20919" y="12494"/>
                  </a:cubicBezTo>
                  <a:close/>
                  <a:moveTo>
                    <a:pt x="367" y="12657"/>
                  </a:moveTo>
                  <a:cubicBezTo>
                    <a:pt x="163" y="12657"/>
                    <a:pt x="1" y="12820"/>
                    <a:pt x="1" y="13064"/>
                  </a:cubicBezTo>
                  <a:cubicBezTo>
                    <a:pt x="1" y="13268"/>
                    <a:pt x="163" y="13430"/>
                    <a:pt x="367" y="13430"/>
                  </a:cubicBezTo>
                  <a:lnTo>
                    <a:pt x="1954" y="13430"/>
                  </a:lnTo>
                  <a:cubicBezTo>
                    <a:pt x="2158" y="13430"/>
                    <a:pt x="2361" y="13268"/>
                    <a:pt x="2361" y="13064"/>
                  </a:cubicBezTo>
                  <a:cubicBezTo>
                    <a:pt x="2361" y="12820"/>
                    <a:pt x="2158" y="12657"/>
                    <a:pt x="1954" y="12657"/>
                  </a:cubicBezTo>
                  <a:close/>
                  <a:moveTo>
                    <a:pt x="8669" y="12657"/>
                  </a:moveTo>
                  <a:cubicBezTo>
                    <a:pt x="8425" y="12657"/>
                    <a:pt x="8262" y="12820"/>
                    <a:pt x="8262" y="13064"/>
                  </a:cubicBezTo>
                  <a:cubicBezTo>
                    <a:pt x="8262" y="13268"/>
                    <a:pt x="8425" y="13430"/>
                    <a:pt x="8669" y="13430"/>
                  </a:cubicBezTo>
                  <a:lnTo>
                    <a:pt x="12780" y="13430"/>
                  </a:lnTo>
                  <a:cubicBezTo>
                    <a:pt x="12983" y="13430"/>
                    <a:pt x="13146" y="13268"/>
                    <a:pt x="13146" y="13064"/>
                  </a:cubicBezTo>
                  <a:cubicBezTo>
                    <a:pt x="13146" y="12820"/>
                    <a:pt x="12983" y="12657"/>
                    <a:pt x="12780" y="126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35"/>
            <p:cNvSpPr/>
            <p:nvPr/>
          </p:nvSpPr>
          <p:spPr>
            <a:xfrm>
              <a:off x="2692850" y="3672950"/>
              <a:ext cx="551450" cy="352075"/>
            </a:xfrm>
            <a:custGeom>
              <a:avLst/>
              <a:gdLst/>
              <a:ahLst/>
              <a:cxnLst/>
              <a:rect l="l" t="t" r="r" b="b"/>
              <a:pathLst>
                <a:path w="22058" h="14083" extrusionOk="0">
                  <a:moveTo>
                    <a:pt x="2279" y="733"/>
                  </a:moveTo>
                  <a:lnTo>
                    <a:pt x="2320" y="815"/>
                  </a:lnTo>
                  <a:lnTo>
                    <a:pt x="2279" y="855"/>
                  </a:lnTo>
                  <a:lnTo>
                    <a:pt x="692" y="855"/>
                  </a:lnTo>
                  <a:lnTo>
                    <a:pt x="651" y="815"/>
                  </a:lnTo>
                  <a:lnTo>
                    <a:pt x="692" y="733"/>
                  </a:lnTo>
                  <a:close/>
                  <a:moveTo>
                    <a:pt x="8180" y="733"/>
                  </a:moveTo>
                  <a:lnTo>
                    <a:pt x="8221" y="815"/>
                  </a:lnTo>
                  <a:lnTo>
                    <a:pt x="8180" y="855"/>
                  </a:lnTo>
                  <a:lnTo>
                    <a:pt x="4029" y="855"/>
                  </a:lnTo>
                  <a:lnTo>
                    <a:pt x="3988" y="815"/>
                  </a:lnTo>
                  <a:lnTo>
                    <a:pt x="4029" y="733"/>
                  </a:lnTo>
                  <a:close/>
                  <a:moveTo>
                    <a:pt x="9930" y="693"/>
                  </a:moveTo>
                  <a:cubicBezTo>
                    <a:pt x="9971" y="693"/>
                    <a:pt x="10012" y="733"/>
                    <a:pt x="10012" y="815"/>
                  </a:cubicBezTo>
                  <a:cubicBezTo>
                    <a:pt x="10012" y="855"/>
                    <a:pt x="9971" y="896"/>
                    <a:pt x="9930" y="896"/>
                  </a:cubicBezTo>
                  <a:lnTo>
                    <a:pt x="9808" y="815"/>
                  </a:lnTo>
                  <a:lnTo>
                    <a:pt x="9930" y="693"/>
                  </a:lnTo>
                  <a:close/>
                  <a:moveTo>
                    <a:pt x="11273" y="693"/>
                  </a:moveTo>
                  <a:cubicBezTo>
                    <a:pt x="11314" y="693"/>
                    <a:pt x="11355" y="733"/>
                    <a:pt x="11355" y="815"/>
                  </a:cubicBezTo>
                  <a:cubicBezTo>
                    <a:pt x="11355" y="855"/>
                    <a:pt x="11314" y="896"/>
                    <a:pt x="11273" y="896"/>
                  </a:cubicBezTo>
                  <a:lnTo>
                    <a:pt x="11151" y="815"/>
                  </a:lnTo>
                  <a:lnTo>
                    <a:pt x="11273" y="693"/>
                  </a:lnTo>
                  <a:close/>
                  <a:moveTo>
                    <a:pt x="12616" y="693"/>
                  </a:moveTo>
                  <a:cubicBezTo>
                    <a:pt x="12657" y="693"/>
                    <a:pt x="12738" y="733"/>
                    <a:pt x="12738" y="815"/>
                  </a:cubicBezTo>
                  <a:cubicBezTo>
                    <a:pt x="12738" y="855"/>
                    <a:pt x="12657" y="896"/>
                    <a:pt x="12616" y="896"/>
                  </a:cubicBezTo>
                  <a:lnTo>
                    <a:pt x="12494" y="815"/>
                  </a:lnTo>
                  <a:lnTo>
                    <a:pt x="12616" y="693"/>
                  </a:lnTo>
                  <a:close/>
                  <a:moveTo>
                    <a:pt x="13959" y="693"/>
                  </a:moveTo>
                  <a:lnTo>
                    <a:pt x="14081" y="815"/>
                  </a:lnTo>
                  <a:lnTo>
                    <a:pt x="13959" y="896"/>
                  </a:lnTo>
                  <a:cubicBezTo>
                    <a:pt x="13878" y="896"/>
                    <a:pt x="13837" y="855"/>
                    <a:pt x="13837" y="815"/>
                  </a:cubicBezTo>
                  <a:cubicBezTo>
                    <a:pt x="13837" y="733"/>
                    <a:pt x="13878" y="693"/>
                    <a:pt x="13959" y="693"/>
                  </a:cubicBezTo>
                  <a:close/>
                  <a:moveTo>
                    <a:pt x="15302" y="693"/>
                  </a:moveTo>
                  <a:lnTo>
                    <a:pt x="15424" y="815"/>
                  </a:lnTo>
                  <a:lnTo>
                    <a:pt x="15302" y="896"/>
                  </a:lnTo>
                  <a:cubicBezTo>
                    <a:pt x="15262" y="896"/>
                    <a:pt x="15180" y="855"/>
                    <a:pt x="15180" y="815"/>
                  </a:cubicBezTo>
                  <a:cubicBezTo>
                    <a:pt x="15180" y="733"/>
                    <a:pt x="15262" y="693"/>
                    <a:pt x="15302" y="693"/>
                  </a:cubicBezTo>
                  <a:close/>
                  <a:moveTo>
                    <a:pt x="16645" y="693"/>
                  </a:moveTo>
                  <a:lnTo>
                    <a:pt x="16767" y="815"/>
                  </a:lnTo>
                  <a:lnTo>
                    <a:pt x="16645" y="896"/>
                  </a:lnTo>
                  <a:cubicBezTo>
                    <a:pt x="16605" y="896"/>
                    <a:pt x="16523" y="855"/>
                    <a:pt x="16523" y="815"/>
                  </a:cubicBezTo>
                  <a:cubicBezTo>
                    <a:pt x="16523" y="733"/>
                    <a:pt x="16605" y="693"/>
                    <a:pt x="16645" y="693"/>
                  </a:cubicBezTo>
                  <a:close/>
                  <a:moveTo>
                    <a:pt x="692" y="82"/>
                  </a:moveTo>
                  <a:cubicBezTo>
                    <a:pt x="326" y="82"/>
                    <a:pt x="0" y="408"/>
                    <a:pt x="0" y="815"/>
                  </a:cubicBezTo>
                  <a:cubicBezTo>
                    <a:pt x="0" y="1181"/>
                    <a:pt x="326" y="1507"/>
                    <a:pt x="692" y="1507"/>
                  </a:cubicBezTo>
                  <a:lnTo>
                    <a:pt x="2279" y="1507"/>
                  </a:lnTo>
                  <a:cubicBezTo>
                    <a:pt x="2686" y="1507"/>
                    <a:pt x="3012" y="1181"/>
                    <a:pt x="3012" y="815"/>
                  </a:cubicBezTo>
                  <a:cubicBezTo>
                    <a:pt x="3012" y="408"/>
                    <a:pt x="2686" y="82"/>
                    <a:pt x="2279" y="82"/>
                  </a:cubicBezTo>
                  <a:close/>
                  <a:moveTo>
                    <a:pt x="4029" y="82"/>
                  </a:moveTo>
                  <a:cubicBezTo>
                    <a:pt x="3622" y="82"/>
                    <a:pt x="3297" y="408"/>
                    <a:pt x="3297" y="815"/>
                  </a:cubicBezTo>
                  <a:cubicBezTo>
                    <a:pt x="3297" y="1181"/>
                    <a:pt x="3622" y="1507"/>
                    <a:pt x="4029" y="1507"/>
                  </a:cubicBezTo>
                  <a:lnTo>
                    <a:pt x="8180" y="1507"/>
                  </a:lnTo>
                  <a:cubicBezTo>
                    <a:pt x="8547" y="1507"/>
                    <a:pt x="8872" y="1181"/>
                    <a:pt x="8872" y="815"/>
                  </a:cubicBezTo>
                  <a:cubicBezTo>
                    <a:pt x="8872" y="408"/>
                    <a:pt x="8547" y="82"/>
                    <a:pt x="8180" y="82"/>
                  </a:cubicBezTo>
                  <a:close/>
                  <a:moveTo>
                    <a:pt x="9930" y="1"/>
                  </a:moveTo>
                  <a:cubicBezTo>
                    <a:pt x="9483" y="1"/>
                    <a:pt x="9116" y="367"/>
                    <a:pt x="9116" y="815"/>
                  </a:cubicBezTo>
                  <a:cubicBezTo>
                    <a:pt x="9116" y="1222"/>
                    <a:pt x="9483" y="1588"/>
                    <a:pt x="9930" y="1588"/>
                  </a:cubicBezTo>
                  <a:cubicBezTo>
                    <a:pt x="10194" y="1588"/>
                    <a:pt x="10441" y="1434"/>
                    <a:pt x="10582" y="1214"/>
                  </a:cubicBezTo>
                  <a:lnTo>
                    <a:pt x="10582" y="1214"/>
                  </a:lnTo>
                  <a:cubicBezTo>
                    <a:pt x="10726" y="1434"/>
                    <a:pt x="10983" y="1588"/>
                    <a:pt x="11273" y="1588"/>
                  </a:cubicBezTo>
                  <a:cubicBezTo>
                    <a:pt x="11537" y="1588"/>
                    <a:pt x="11784" y="1434"/>
                    <a:pt x="11925" y="1214"/>
                  </a:cubicBezTo>
                  <a:lnTo>
                    <a:pt x="11925" y="1214"/>
                  </a:lnTo>
                  <a:cubicBezTo>
                    <a:pt x="12069" y="1434"/>
                    <a:pt x="12326" y="1588"/>
                    <a:pt x="12616" y="1588"/>
                  </a:cubicBezTo>
                  <a:cubicBezTo>
                    <a:pt x="12914" y="1588"/>
                    <a:pt x="13158" y="1426"/>
                    <a:pt x="13288" y="1197"/>
                  </a:cubicBezTo>
                  <a:lnTo>
                    <a:pt x="13288" y="1197"/>
                  </a:lnTo>
                  <a:cubicBezTo>
                    <a:pt x="13418" y="1426"/>
                    <a:pt x="13661" y="1588"/>
                    <a:pt x="13959" y="1588"/>
                  </a:cubicBezTo>
                  <a:cubicBezTo>
                    <a:pt x="14257" y="1588"/>
                    <a:pt x="14501" y="1426"/>
                    <a:pt x="14631" y="1197"/>
                  </a:cubicBezTo>
                  <a:lnTo>
                    <a:pt x="14631" y="1197"/>
                  </a:lnTo>
                  <a:cubicBezTo>
                    <a:pt x="14761" y="1426"/>
                    <a:pt x="15004" y="1588"/>
                    <a:pt x="15302" y="1588"/>
                  </a:cubicBezTo>
                  <a:cubicBezTo>
                    <a:pt x="15600" y="1588"/>
                    <a:pt x="15844" y="1426"/>
                    <a:pt x="15974" y="1197"/>
                  </a:cubicBezTo>
                  <a:lnTo>
                    <a:pt x="15974" y="1197"/>
                  </a:lnTo>
                  <a:cubicBezTo>
                    <a:pt x="16104" y="1426"/>
                    <a:pt x="16347" y="1588"/>
                    <a:pt x="16645" y="1588"/>
                  </a:cubicBezTo>
                  <a:cubicBezTo>
                    <a:pt x="17093" y="1588"/>
                    <a:pt x="17459" y="1222"/>
                    <a:pt x="17459" y="815"/>
                  </a:cubicBezTo>
                  <a:cubicBezTo>
                    <a:pt x="17459" y="367"/>
                    <a:pt x="17093" y="1"/>
                    <a:pt x="16645" y="1"/>
                  </a:cubicBezTo>
                  <a:cubicBezTo>
                    <a:pt x="16347" y="1"/>
                    <a:pt x="16104" y="163"/>
                    <a:pt x="15974" y="403"/>
                  </a:cubicBezTo>
                  <a:lnTo>
                    <a:pt x="15974" y="403"/>
                  </a:lnTo>
                  <a:cubicBezTo>
                    <a:pt x="15844" y="163"/>
                    <a:pt x="15600" y="1"/>
                    <a:pt x="15302" y="1"/>
                  </a:cubicBezTo>
                  <a:cubicBezTo>
                    <a:pt x="15004" y="1"/>
                    <a:pt x="14761" y="163"/>
                    <a:pt x="14631" y="403"/>
                  </a:cubicBezTo>
                  <a:lnTo>
                    <a:pt x="14631" y="403"/>
                  </a:lnTo>
                  <a:cubicBezTo>
                    <a:pt x="14501" y="163"/>
                    <a:pt x="14257" y="1"/>
                    <a:pt x="13959" y="1"/>
                  </a:cubicBezTo>
                  <a:cubicBezTo>
                    <a:pt x="13661" y="1"/>
                    <a:pt x="13418" y="163"/>
                    <a:pt x="13288" y="403"/>
                  </a:cubicBezTo>
                  <a:lnTo>
                    <a:pt x="13288" y="403"/>
                  </a:lnTo>
                  <a:cubicBezTo>
                    <a:pt x="13158" y="163"/>
                    <a:pt x="12914" y="1"/>
                    <a:pt x="12616" y="1"/>
                  </a:cubicBezTo>
                  <a:cubicBezTo>
                    <a:pt x="12326" y="1"/>
                    <a:pt x="12069" y="155"/>
                    <a:pt x="11925" y="386"/>
                  </a:cubicBezTo>
                  <a:lnTo>
                    <a:pt x="11925" y="386"/>
                  </a:lnTo>
                  <a:cubicBezTo>
                    <a:pt x="11784" y="155"/>
                    <a:pt x="11537" y="1"/>
                    <a:pt x="11273" y="1"/>
                  </a:cubicBezTo>
                  <a:cubicBezTo>
                    <a:pt x="10983" y="1"/>
                    <a:pt x="10726" y="155"/>
                    <a:pt x="10582" y="386"/>
                  </a:cubicBezTo>
                  <a:lnTo>
                    <a:pt x="10582" y="386"/>
                  </a:lnTo>
                  <a:cubicBezTo>
                    <a:pt x="10441" y="155"/>
                    <a:pt x="10194" y="1"/>
                    <a:pt x="9930" y="1"/>
                  </a:cubicBezTo>
                  <a:close/>
                  <a:moveTo>
                    <a:pt x="2279" y="2524"/>
                  </a:moveTo>
                  <a:lnTo>
                    <a:pt x="2320" y="2605"/>
                  </a:lnTo>
                  <a:lnTo>
                    <a:pt x="2279" y="2646"/>
                  </a:lnTo>
                  <a:lnTo>
                    <a:pt x="692" y="2646"/>
                  </a:lnTo>
                  <a:lnTo>
                    <a:pt x="651" y="2605"/>
                  </a:lnTo>
                  <a:lnTo>
                    <a:pt x="692" y="2524"/>
                  </a:lnTo>
                  <a:close/>
                  <a:moveTo>
                    <a:pt x="8180" y="2524"/>
                  </a:moveTo>
                  <a:lnTo>
                    <a:pt x="8221" y="2605"/>
                  </a:lnTo>
                  <a:lnTo>
                    <a:pt x="8180" y="2646"/>
                  </a:lnTo>
                  <a:lnTo>
                    <a:pt x="4029" y="2646"/>
                  </a:lnTo>
                  <a:lnTo>
                    <a:pt x="3988" y="2605"/>
                  </a:lnTo>
                  <a:lnTo>
                    <a:pt x="4029" y="2524"/>
                  </a:lnTo>
                  <a:close/>
                  <a:moveTo>
                    <a:pt x="692" y="1873"/>
                  </a:moveTo>
                  <a:cubicBezTo>
                    <a:pt x="326" y="1873"/>
                    <a:pt x="0" y="2198"/>
                    <a:pt x="0" y="2605"/>
                  </a:cubicBezTo>
                  <a:cubicBezTo>
                    <a:pt x="0" y="3012"/>
                    <a:pt x="326" y="3338"/>
                    <a:pt x="692" y="3338"/>
                  </a:cubicBezTo>
                  <a:lnTo>
                    <a:pt x="2279" y="3338"/>
                  </a:lnTo>
                  <a:cubicBezTo>
                    <a:pt x="2686" y="3297"/>
                    <a:pt x="3012" y="3012"/>
                    <a:pt x="3012" y="2605"/>
                  </a:cubicBezTo>
                  <a:cubicBezTo>
                    <a:pt x="3012" y="2198"/>
                    <a:pt x="2686" y="1873"/>
                    <a:pt x="2279" y="1873"/>
                  </a:cubicBezTo>
                  <a:close/>
                  <a:moveTo>
                    <a:pt x="4029" y="1873"/>
                  </a:moveTo>
                  <a:cubicBezTo>
                    <a:pt x="3622" y="1873"/>
                    <a:pt x="3297" y="2198"/>
                    <a:pt x="3297" y="2605"/>
                  </a:cubicBezTo>
                  <a:cubicBezTo>
                    <a:pt x="3297" y="3012"/>
                    <a:pt x="3622" y="3297"/>
                    <a:pt x="4029" y="3338"/>
                  </a:cubicBezTo>
                  <a:lnTo>
                    <a:pt x="8180" y="3338"/>
                  </a:lnTo>
                  <a:cubicBezTo>
                    <a:pt x="8547" y="3297"/>
                    <a:pt x="8872" y="3012"/>
                    <a:pt x="8872" y="2605"/>
                  </a:cubicBezTo>
                  <a:cubicBezTo>
                    <a:pt x="8872" y="2198"/>
                    <a:pt x="8547" y="1873"/>
                    <a:pt x="8180" y="1873"/>
                  </a:cubicBezTo>
                  <a:close/>
                  <a:moveTo>
                    <a:pt x="2279" y="4355"/>
                  </a:moveTo>
                  <a:lnTo>
                    <a:pt x="2320" y="4396"/>
                  </a:lnTo>
                  <a:lnTo>
                    <a:pt x="2279" y="4437"/>
                  </a:lnTo>
                  <a:lnTo>
                    <a:pt x="692" y="4437"/>
                  </a:lnTo>
                  <a:lnTo>
                    <a:pt x="651" y="4396"/>
                  </a:lnTo>
                  <a:lnTo>
                    <a:pt x="692" y="4355"/>
                  </a:lnTo>
                  <a:close/>
                  <a:moveTo>
                    <a:pt x="8180" y="4355"/>
                  </a:moveTo>
                  <a:lnTo>
                    <a:pt x="8221" y="4396"/>
                  </a:lnTo>
                  <a:lnTo>
                    <a:pt x="8180" y="4437"/>
                  </a:lnTo>
                  <a:lnTo>
                    <a:pt x="4029" y="4437"/>
                  </a:lnTo>
                  <a:lnTo>
                    <a:pt x="3988" y="4396"/>
                  </a:lnTo>
                  <a:lnTo>
                    <a:pt x="4029" y="4355"/>
                  </a:lnTo>
                  <a:close/>
                  <a:moveTo>
                    <a:pt x="9930" y="4274"/>
                  </a:moveTo>
                  <a:cubicBezTo>
                    <a:pt x="9971" y="4274"/>
                    <a:pt x="10012" y="4315"/>
                    <a:pt x="10012" y="4396"/>
                  </a:cubicBezTo>
                  <a:cubicBezTo>
                    <a:pt x="10012" y="4437"/>
                    <a:pt x="9971" y="4478"/>
                    <a:pt x="9930" y="4478"/>
                  </a:cubicBezTo>
                  <a:lnTo>
                    <a:pt x="9808" y="4396"/>
                  </a:lnTo>
                  <a:lnTo>
                    <a:pt x="9930" y="4274"/>
                  </a:lnTo>
                  <a:close/>
                  <a:moveTo>
                    <a:pt x="11273" y="4274"/>
                  </a:moveTo>
                  <a:cubicBezTo>
                    <a:pt x="11314" y="4274"/>
                    <a:pt x="11355" y="4315"/>
                    <a:pt x="11355" y="4396"/>
                  </a:cubicBezTo>
                  <a:cubicBezTo>
                    <a:pt x="11355" y="4437"/>
                    <a:pt x="11314" y="4478"/>
                    <a:pt x="11273" y="4478"/>
                  </a:cubicBezTo>
                  <a:lnTo>
                    <a:pt x="11151" y="4396"/>
                  </a:lnTo>
                  <a:lnTo>
                    <a:pt x="11273" y="4274"/>
                  </a:lnTo>
                  <a:close/>
                  <a:moveTo>
                    <a:pt x="12616" y="4274"/>
                  </a:moveTo>
                  <a:cubicBezTo>
                    <a:pt x="12657" y="4274"/>
                    <a:pt x="12738" y="4315"/>
                    <a:pt x="12738" y="4396"/>
                  </a:cubicBezTo>
                  <a:cubicBezTo>
                    <a:pt x="12738" y="4437"/>
                    <a:pt x="12657" y="4478"/>
                    <a:pt x="12616" y="4478"/>
                  </a:cubicBezTo>
                  <a:lnTo>
                    <a:pt x="12494" y="4396"/>
                  </a:lnTo>
                  <a:lnTo>
                    <a:pt x="12616" y="4274"/>
                  </a:lnTo>
                  <a:close/>
                  <a:moveTo>
                    <a:pt x="13959" y="4274"/>
                  </a:moveTo>
                  <a:lnTo>
                    <a:pt x="14081" y="4396"/>
                  </a:lnTo>
                  <a:lnTo>
                    <a:pt x="13959" y="4478"/>
                  </a:lnTo>
                  <a:cubicBezTo>
                    <a:pt x="13878" y="4478"/>
                    <a:pt x="13837" y="4437"/>
                    <a:pt x="13837" y="4396"/>
                  </a:cubicBezTo>
                  <a:cubicBezTo>
                    <a:pt x="13837" y="4315"/>
                    <a:pt x="13878" y="4274"/>
                    <a:pt x="13959" y="4274"/>
                  </a:cubicBezTo>
                  <a:close/>
                  <a:moveTo>
                    <a:pt x="15302" y="4274"/>
                  </a:moveTo>
                  <a:lnTo>
                    <a:pt x="15424" y="4396"/>
                  </a:lnTo>
                  <a:lnTo>
                    <a:pt x="15302" y="4478"/>
                  </a:lnTo>
                  <a:cubicBezTo>
                    <a:pt x="15262" y="4478"/>
                    <a:pt x="15180" y="4437"/>
                    <a:pt x="15180" y="4396"/>
                  </a:cubicBezTo>
                  <a:cubicBezTo>
                    <a:pt x="15180" y="4315"/>
                    <a:pt x="15262" y="4274"/>
                    <a:pt x="15302" y="4274"/>
                  </a:cubicBezTo>
                  <a:close/>
                  <a:moveTo>
                    <a:pt x="16645" y="4274"/>
                  </a:moveTo>
                  <a:lnTo>
                    <a:pt x="16767" y="4396"/>
                  </a:lnTo>
                  <a:lnTo>
                    <a:pt x="16645" y="4478"/>
                  </a:lnTo>
                  <a:cubicBezTo>
                    <a:pt x="16605" y="4478"/>
                    <a:pt x="16523" y="4437"/>
                    <a:pt x="16523" y="4396"/>
                  </a:cubicBezTo>
                  <a:cubicBezTo>
                    <a:pt x="16523" y="4315"/>
                    <a:pt x="16605" y="4274"/>
                    <a:pt x="16645" y="4274"/>
                  </a:cubicBezTo>
                  <a:close/>
                  <a:moveTo>
                    <a:pt x="692" y="3664"/>
                  </a:moveTo>
                  <a:cubicBezTo>
                    <a:pt x="326" y="3664"/>
                    <a:pt x="0" y="3989"/>
                    <a:pt x="0" y="4396"/>
                  </a:cubicBezTo>
                  <a:cubicBezTo>
                    <a:pt x="0" y="4803"/>
                    <a:pt x="326" y="5129"/>
                    <a:pt x="692" y="5129"/>
                  </a:cubicBezTo>
                  <a:lnTo>
                    <a:pt x="2279" y="5129"/>
                  </a:lnTo>
                  <a:cubicBezTo>
                    <a:pt x="2686" y="5129"/>
                    <a:pt x="3012" y="4803"/>
                    <a:pt x="3012" y="4396"/>
                  </a:cubicBezTo>
                  <a:cubicBezTo>
                    <a:pt x="3012" y="3989"/>
                    <a:pt x="2686" y="3664"/>
                    <a:pt x="2279" y="3664"/>
                  </a:cubicBezTo>
                  <a:close/>
                  <a:moveTo>
                    <a:pt x="4029" y="3664"/>
                  </a:moveTo>
                  <a:cubicBezTo>
                    <a:pt x="3622" y="3664"/>
                    <a:pt x="3297" y="3989"/>
                    <a:pt x="3297" y="4396"/>
                  </a:cubicBezTo>
                  <a:cubicBezTo>
                    <a:pt x="3297" y="4803"/>
                    <a:pt x="3622" y="5129"/>
                    <a:pt x="4029" y="5129"/>
                  </a:cubicBezTo>
                  <a:lnTo>
                    <a:pt x="8180" y="5129"/>
                  </a:lnTo>
                  <a:cubicBezTo>
                    <a:pt x="8547" y="5129"/>
                    <a:pt x="8872" y="4803"/>
                    <a:pt x="8872" y="4396"/>
                  </a:cubicBezTo>
                  <a:cubicBezTo>
                    <a:pt x="8872" y="3989"/>
                    <a:pt x="8547" y="3664"/>
                    <a:pt x="8180" y="3664"/>
                  </a:cubicBezTo>
                  <a:close/>
                  <a:moveTo>
                    <a:pt x="9930" y="3582"/>
                  </a:moveTo>
                  <a:cubicBezTo>
                    <a:pt x="9483" y="3582"/>
                    <a:pt x="9116" y="3948"/>
                    <a:pt x="9116" y="4396"/>
                  </a:cubicBezTo>
                  <a:cubicBezTo>
                    <a:pt x="9116" y="4844"/>
                    <a:pt x="9483" y="5169"/>
                    <a:pt x="9930" y="5169"/>
                  </a:cubicBezTo>
                  <a:cubicBezTo>
                    <a:pt x="10191" y="5169"/>
                    <a:pt x="10435" y="5019"/>
                    <a:pt x="10576" y="4804"/>
                  </a:cubicBezTo>
                  <a:lnTo>
                    <a:pt x="10576" y="4804"/>
                  </a:lnTo>
                  <a:cubicBezTo>
                    <a:pt x="10719" y="5028"/>
                    <a:pt x="10979" y="5169"/>
                    <a:pt x="11273" y="5169"/>
                  </a:cubicBezTo>
                  <a:cubicBezTo>
                    <a:pt x="11534" y="5169"/>
                    <a:pt x="11778" y="5019"/>
                    <a:pt x="11919" y="4804"/>
                  </a:cubicBezTo>
                  <a:lnTo>
                    <a:pt x="11919" y="4804"/>
                  </a:lnTo>
                  <a:cubicBezTo>
                    <a:pt x="12062" y="5028"/>
                    <a:pt x="12322" y="5169"/>
                    <a:pt x="12616" y="5169"/>
                  </a:cubicBezTo>
                  <a:cubicBezTo>
                    <a:pt x="12910" y="5169"/>
                    <a:pt x="13152" y="5011"/>
                    <a:pt x="13283" y="4788"/>
                  </a:cubicBezTo>
                  <a:lnTo>
                    <a:pt x="13283" y="4788"/>
                  </a:lnTo>
                  <a:cubicBezTo>
                    <a:pt x="13411" y="5021"/>
                    <a:pt x="13657" y="5169"/>
                    <a:pt x="13959" y="5169"/>
                  </a:cubicBezTo>
                  <a:cubicBezTo>
                    <a:pt x="14261" y="5169"/>
                    <a:pt x="14507" y="5021"/>
                    <a:pt x="14636" y="4788"/>
                  </a:cubicBezTo>
                  <a:lnTo>
                    <a:pt x="14636" y="4788"/>
                  </a:lnTo>
                  <a:cubicBezTo>
                    <a:pt x="14767" y="5011"/>
                    <a:pt x="15008" y="5169"/>
                    <a:pt x="15302" y="5169"/>
                  </a:cubicBezTo>
                  <a:cubicBezTo>
                    <a:pt x="15604" y="5169"/>
                    <a:pt x="15850" y="5021"/>
                    <a:pt x="15979" y="4788"/>
                  </a:cubicBezTo>
                  <a:lnTo>
                    <a:pt x="15979" y="4788"/>
                  </a:lnTo>
                  <a:cubicBezTo>
                    <a:pt x="16110" y="5011"/>
                    <a:pt x="16351" y="5169"/>
                    <a:pt x="16645" y="5169"/>
                  </a:cubicBezTo>
                  <a:cubicBezTo>
                    <a:pt x="17093" y="5169"/>
                    <a:pt x="17459" y="4844"/>
                    <a:pt x="17459" y="4396"/>
                  </a:cubicBezTo>
                  <a:cubicBezTo>
                    <a:pt x="17459" y="3948"/>
                    <a:pt x="17093" y="3582"/>
                    <a:pt x="16645" y="3582"/>
                  </a:cubicBezTo>
                  <a:cubicBezTo>
                    <a:pt x="16347" y="3582"/>
                    <a:pt x="16104" y="3744"/>
                    <a:pt x="15974" y="3985"/>
                  </a:cubicBezTo>
                  <a:lnTo>
                    <a:pt x="15974" y="3985"/>
                  </a:lnTo>
                  <a:cubicBezTo>
                    <a:pt x="15844" y="3744"/>
                    <a:pt x="15600" y="3582"/>
                    <a:pt x="15302" y="3582"/>
                  </a:cubicBezTo>
                  <a:cubicBezTo>
                    <a:pt x="15004" y="3582"/>
                    <a:pt x="14761" y="3744"/>
                    <a:pt x="14631" y="3985"/>
                  </a:cubicBezTo>
                  <a:lnTo>
                    <a:pt x="14631" y="3985"/>
                  </a:lnTo>
                  <a:cubicBezTo>
                    <a:pt x="14501" y="3744"/>
                    <a:pt x="14257" y="3582"/>
                    <a:pt x="13959" y="3582"/>
                  </a:cubicBezTo>
                  <a:cubicBezTo>
                    <a:pt x="13661" y="3582"/>
                    <a:pt x="13418" y="3744"/>
                    <a:pt x="13288" y="3985"/>
                  </a:cubicBezTo>
                  <a:lnTo>
                    <a:pt x="13288" y="3985"/>
                  </a:lnTo>
                  <a:cubicBezTo>
                    <a:pt x="13158" y="3744"/>
                    <a:pt x="12914" y="3582"/>
                    <a:pt x="12616" y="3582"/>
                  </a:cubicBezTo>
                  <a:cubicBezTo>
                    <a:pt x="12326" y="3582"/>
                    <a:pt x="12069" y="3737"/>
                    <a:pt x="11925" y="3967"/>
                  </a:cubicBezTo>
                  <a:lnTo>
                    <a:pt x="11925" y="3967"/>
                  </a:lnTo>
                  <a:cubicBezTo>
                    <a:pt x="11784" y="3737"/>
                    <a:pt x="11537" y="3582"/>
                    <a:pt x="11273" y="3582"/>
                  </a:cubicBezTo>
                  <a:cubicBezTo>
                    <a:pt x="10983" y="3582"/>
                    <a:pt x="10726" y="3737"/>
                    <a:pt x="10582" y="3967"/>
                  </a:cubicBezTo>
                  <a:lnTo>
                    <a:pt x="10582" y="3967"/>
                  </a:lnTo>
                  <a:cubicBezTo>
                    <a:pt x="10441" y="3737"/>
                    <a:pt x="10194" y="3582"/>
                    <a:pt x="9930" y="3582"/>
                  </a:cubicBezTo>
                  <a:close/>
                  <a:moveTo>
                    <a:pt x="2279" y="6146"/>
                  </a:moveTo>
                  <a:lnTo>
                    <a:pt x="2320" y="6187"/>
                  </a:lnTo>
                  <a:lnTo>
                    <a:pt x="2279" y="6228"/>
                  </a:lnTo>
                  <a:lnTo>
                    <a:pt x="692" y="6228"/>
                  </a:lnTo>
                  <a:lnTo>
                    <a:pt x="651" y="6187"/>
                  </a:lnTo>
                  <a:lnTo>
                    <a:pt x="692" y="6146"/>
                  </a:lnTo>
                  <a:close/>
                  <a:moveTo>
                    <a:pt x="8180" y="6146"/>
                  </a:moveTo>
                  <a:lnTo>
                    <a:pt x="8221" y="6187"/>
                  </a:lnTo>
                  <a:lnTo>
                    <a:pt x="8180" y="6228"/>
                  </a:lnTo>
                  <a:lnTo>
                    <a:pt x="4029" y="6228"/>
                  </a:lnTo>
                  <a:lnTo>
                    <a:pt x="3988" y="6187"/>
                  </a:lnTo>
                  <a:lnTo>
                    <a:pt x="4029" y="6146"/>
                  </a:lnTo>
                  <a:close/>
                  <a:moveTo>
                    <a:pt x="692" y="5454"/>
                  </a:moveTo>
                  <a:cubicBezTo>
                    <a:pt x="326" y="5454"/>
                    <a:pt x="0" y="5780"/>
                    <a:pt x="0" y="6187"/>
                  </a:cubicBezTo>
                  <a:cubicBezTo>
                    <a:pt x="0" y="6594"/>
                    <a:pt x="326" y="6919"/>
                    <a:pt x="692" y="6919"/>
                  </a:cubicBezTo>
                  <a:lnTo>
                    <a:pt x="2279" y="6919"/>
                  </a:lnTo>
                  <a:cubicBezTo>
                    <a:pt x="2686" y="6919"/>
                    <a:pt x="3012" y="6594"/>
                    <a:pt x="3012" y="6187"/>
                  </a:cubicBezTo>
                  <a:cubicBezTo>
                    <a:pt x="3012" y="5780"/>
                    <a:pt x="2686" y="5454"/>
                    <a:pt x="2279" y="5454"/>
                  </a:cubicBezTo>
                  <a:close/>
                  <a:moveTo>
                    <a:pt x="4029" y="5454"/>
                  </a:moveTo>
                  <a:cubicBezTo>
                    <a:pt x="3622" y="5454"/>
                    <a:pt x="3297" y="5780"/>
                    <a:pt x="3297" y="6187"/>
                  </a:cubicBezTo>
                  <a:cubicBezTo>
                    <a:pt x="3297" y="6594"/>
                    <a:pt x="3622" y="6919"/>
                    <a:pt x="4029" y="6919"/>
                  </a:cubicBezTo>
                  <a:lnTo>
                    <a:pt x="8180" y="6919"/>
                  </a:lnTo>
                  <a:cubicBezTo>
                    <a:pt x="8547" y="6919"/>
                    <a:pt x="8872" y="6594"/>
                    <a:pt x="8872" y="6187"/>
                  </a:cubicBezTo>
                  <a:cubicBezTo>
                    <a:pt x="8872" y="5780"/>
                    <a:pt x="8547" y="5454"/>
                    <a:pt x="8180" y="5454"/>
                  </a:cubicBezTo>
                  <a:close/>
                  <a:moveTo>
                    <a:pt x="2279" y="7937"/>
                  </a:moveTo>
                  <a:lnTo>
                    <a:pt x="2320" y="7977"/>
                  </a:lnTo>
                  <a:lnTo>
                    <a:pt x="2279" y="8018"/>
                  </a:lnTo>
                  <a:lnTo>
                    <a:pt x="692" y="8018"/>
                  </a:lnTo>
                  <a:lnTo>
                    <a:pt x="651" y="7977"/>
                  </a:lnTo>
                  <a:lnTo>
                    <a:pt x="692" y="7937"/>
                  </a:lnTo>
                  <a:close/>
                  <a:moveTo>
                    <a:pt x="8180" y="7937"/>
                  </a:moveTo>
                  <a:lnTo>
                    <a:pt x="8221" y="7977"/>
                  </a:lnTo>
                  <a:lnTo>
                    <a:pt x="8180" y="8018"/>
                  </a:lnTo>
                  <a:lnTo>
                    <a:pt x="4029" y="8018"/>
                  </a:lnTo>
                  <a:lnTo>
                    <a:pt x="3988" y="7977"/>
                  </a:lnTo>
                  <a:lnTo>
                    <a:pt x="4029" y="7937"/>
                  </a:lnTo>
                  <a:close/>
                  <a:moveTo>
                    <a:pt x="692" y="7245"/>
                  </a:moveTo>
                  <a:cubicBezTo>
                    <a:pt x="326" y="7245"/>
                    <a:pt x="0" y="7571"/>
                    <a:pt x="0" y="7977"/>
                  </a:cubicBezTo>
                  <a:cubicBezTo>
                    <a:pt x="0" y="8384"/>
                    <a:pt x="326" y="8710"/>
                    <a:pt x="692" y="8710"/>
                  </a:cubicBezTo>
                  <a:lnTo>
                    <a:pt x="2279" y="8710"/>
                  </a:lnTo>
                  <a:cubicBezTo>
                    <a:pt x="2686" y="8710"/>
                    <a:pt x="3012" y="8384"/>
                    <a:pt x="3012" y="7977"/>
                  </a:cubicBezTo>
                  <a:cubicBezTo>
                    <a:pt x="3012" y="7571"/>
                    <a:pt x="2686" y="7245"/>
                    <a:pt x="2279" y="7245"/>
                  </a:cubicBezTo>
                  <a:close/>
                  <a:moveTo>
                    <a:pt x="4029" y="7245"/>
                  </a:moveTo>
                  <a:cubicBezTo>
                    <a:pt x="3622" y="7245"/>
                    <a:pt x="3297" y="7571"/>
                    <a:pt x="3297" y="7977"/>
                  </a:cubicBezTo>
                  <a:cubicBezTo>
                    <a:pt x="3297" y="8384"/>
                    <a:pt x="3622" y="8710"/>
                    <a:pt x="4029" y="8710"/>
                  </a:cubicBezTo>
                  <a:lnTo>
                    <a:pt x="8180" y="8710"/>
                  </a:lnTo>
                  <a:cubicBezTo>
                    <a:pt x="8547" y="8710"/>
                    <a:pt x="8872" y="8384"/>
                    <a:pt x="8872" y="7977"/>
                  </a:cubicBezTo>
                  <a:cubicBezTo>
                    <a:pt x="8872" y="7571"/>
                    <a:pt x="8547" y="7245"/>
                    <a:pt x="8180" y="7245"/>
                  </a:cubicBezTo>
                  <a:close/>
                  <a:moveTo>
                    <a:pt x="14529" y="9443"/>
                  </a:moveTo>
                  <a:cubicBezTo>
                    <a:pt x="14570" y="9443"/>
                    <a:pt x="14610" y="9483"/>
                    <a:pt x="14610" y="9565"/>
                  </a:cubicBezTo>
                  <a:cubicBezTo>
                    <a:pt x="14610" y="9605"/>
                    <a:pt x="14570" y="9646"/>
                    <a:pt x="14529" y="9646"/>
                  </a:cubicBezTo>
                  <a:lnTo>
                    <a:pt x="14407" y="9565"/>
                  </a:lnTo>
                  <a:lnTo>
                    <a:pt x="14529" y="9443"/>
                  </a:lnTo>
                  <a:close/>
                  <a:moveTo>
                    <a:pt x="15872" y="9443"/>
                  </a:moveTo>
                  <a:cubicBezTo>
                    <a:pt x="15913" y="9443"/>
                    <a:pt x="15994" y="9483"/>
                    <a:pt x="15994" y="9565"/>
                  </a:cubicBezTo>
                  <a:cubicBezTo>
                    <a:pt x="15994" y="9605"/>
                    <a:pt x="15913" y="9646"/>
                    <a:pt x="15872" y="9646"/>
                  </a:cubicBezTo>
                  <a:lnTo>
                    <a:pt x="15750" y="9565"/>
                  </a:lnTo>
                  <a:lnTo>
                    <a:pt x="15872" y="9443"/>
                  </a:lnTo>
                  <a:close/>
                  <a:moveTo>
                    <a:pt x="17215" y="9443"/>
                  </a:moveTo>
                  <a:cubicBezTo>
                    <a:pt x="17256" y="9443"/>
                    <a:pt x="17337" y="9483"/>
                    <a:pt x="17337" y="9565"/>
                  </a:cubicBezTo>
                  <a:cubicBezTo>
                    <a:pt x="17337" y="9605"/>
                    <a:pt x="17256" y="9646"/>
                    <a:pt x="17215" y="9646"/>
                  </a:cubicBezTo>
                  <a:lnTo>
                    <a:pt x="17093" y="9565"/>
                  </a:lnTo>
                  <a:lnTo>
                    <a:pt x="17215" y="9443"/>
                  </a:lnTo>
                  <a:close/>
                  <a:moveTo>
                    <a:pt x="18558" y="9443"/>
                  </a:moveTo>
                  <a:cubicBezTo>
                    <a:pt x="18639" y="9443"/>
                    <a:pt x="18680" y="9483"/>
                    <a:pt x="18680" y="9565"/>
                  </a:cubicBezTo>
                  <a:cubicBezTo>
                    <a:pt x="18680" y="9605"/>
                    <a:pt x="18639" y="9646"/>
                    <a:pt x="18558" y="9646"/>
                  </a:cubicBezTo>
                  <a:lnTo>
                    <a:pt x="18436" y="9565"/>
                  </a:lnTo>
                  <a:lnTo>
                    <a:pt x="18558" y="9443"/>
                  </a:lnTo>
                  <a:close/>
                  <a:moveTo>
                    <a:pt x="19901" y="9443"/>
                  </a:moveTo>
                  <a:lnTo>
                    <a:pt x="20023" y="9565"/>
                  </a:lnTo>
                  <a:lnTo>
                    <a:pt x="19901" y="9646"/>
                  </a:lnTo>
                  <a:cubicBezTo>
                    <a:pt x="19860" y="9646"/>
                    <a:pt x="19779" y="9605"/>
                    <a:pt x="19779" y="9565"/>
                  </a:cubicBezTo>
                  <a:cubicBezTo>
                    <a:pt x="19779" y="9483"/>
                    <a:pt x="19860" y="9443"/>
                    <a:pt x="19901" y="9443"/>
                  </a:cubicBezTo>
                  <a:close/>
                  <a:moveTo>
                    <a:pt x="21244" y="9443"/>
                  </a:moveTo>
                  <a:lnTo>
                    <a:pt x="21366" y="9565"/>
                  </a:lnTo>
                  <a:lnTo>
                    <a:pt x="21244" y="9646"/>
                  </a:lnTo>
                  <a:cubicBezTo>
                    <a:pt x="21203" y="9646"/>
                    <a:pt x="21163" y="9605"/>
                    <a:pt x="21163" y="9565"/>
                  </a:cubicBezTo>
                  <a:cubicBezTo>
                    <a:pt x="21163" y="9483"/>
                    <a:pt x="21203" y="9443"/>
                    <a:pt x="21244" y="9443"/>
                  </a:cubicBezTo>
                  <a:close/>
                  <a:moveTo>
                    <a:pt x="2279" y="9727"/>
                  </a:moveTo>
                  <a:lnTo>
                    <a:pt x="2320" y="9768"/>
                  </a:lnTo>
                  <a:lnTo>
                    <a:pt x="2279" y="9809"/>
                  </a:lnTo>
                  <a:lnTo>
                    <a:pt x="692" y="9809"/>
                  </a:lnTo>
                  <a:lnTo>
                    <a:pt x="651" y="9768"/>
                  </a:lnTo>
                  <a:lnTo>
                    <a:pt x="692" y="9727"/>
                  </a:lnTo>
                  <a:close/>
                  <a:moveTo>
                    <a:pt x="13105" y="9727"/>
                  </a:moveTo>
                  <a:lnTo>
                    <a:pt x="13145" y="9768"/>
                  </a:lnTo>
                  <a:lnTo>
                    <a:pt x="13105" y="9809"/>
                  </a:lnTo>
                  <a:lnTo>
                    <a:pt x="8994" y="9809"/>
                  </a:lnTo>
                  <a:lnTo>
                    <a:pt x="8913" y="9768"/>
                  </a:lnTo>
                  <a:lnTo>
                    <a:pt x="8994" y="9727"/>
                  </a:lnTo>
                  <a:close/>
                  <a:moveTo>
                    <a:pt x="692" y="9036"/>
                  </a:moveTo>
                  <a:cubicBezTo>
                    <a:pt x="326" y="9036"/>
                    <a:pt x="0" y="9361"/>
                    <a:pt x="0" y="9768"/>
                  </a:cubicBezTo>
                  <a:cubicBezTo>
                    <a:pt x="0" y="10175"/>
                    <a:pt x="326" y="10501"/>
                    <a:pt x="692" y="10501"/>
                  </a:cubicBezTo>
                  <a:lnTo>
                    <a:pt x="2279" y="10501"/>
                  </a:lnTo>
                  <a:cubicBezTo>
                    <a:pt x="2686" y="10501"/>
                    <a:pt x="3012" y="10175"/>
                    <a:pt x="3012" y="9768"/>
                  </a:cubicBezTo>
                  <a:cubicBezTo>
                    <a:pt x="3012" y="9361"/>
                    <a:pt x="2686" y="9036"/>
                    <a:pt x="2279" y="9036"/>
                  </a:cubicBezTo>
                  <a:close/>
                  <a:moveTo>
                    <a:pt x="14529" y="8751"/>
                  </a:moveTo>
                  <a:cubicBezTo>
                    <a:pt x="14141" y="8751"/>
                    <a:pt x="13814" y="9026"/>
                    <a:pt x="13734" y="9391"/>
                  </a:cubicBezTo>
                  <a:lnTo>
                    <a:pt x="13734" y="9391"/>
                  </a:lnTo>
                  <a:cubicBezTo>
                    <a:pt x="13606" y="9177"/>
                    <a:pt x="13373" y="9036"/>
                    <a:pt x="13105" y="9036"/>
                  </a:cubicBezTo>
                  <a:lnTo>
                    <a:pt x="8994" y="9036"/>
                  </a:lnTo>
                  <a:cubicBezTo>
                    <a:pt x="8587" y="9036"/>
                    <a:pt x="8262" y="9361"/>
                    <a:pt x="8262" y="9768"/>
                  </a:cubicBezTo>
                  <a:cubicBezTo>
                    <a:pt x="8262" y="10175"/>
                    <a:pt x="8587" y="10501"/>
                    <a:pt x="8994" y="10501"/>
                  </a:cubicBezTo>
                  <a:lnTo>
                    <a:pt x="13105" y="10501"/>
                  </a:lnTo>
                  <a:cubicBezTo>
                    <a:pt x="13455" y="10501"/>
                    <a:pt x="13745" y="10260"/>
                    <a:pt x="13819" y="9933"/>
                  </a:cubicBezTo>
                  <a:lnTo>
                    <a:pt x="13819" y="9933"/>
                  </a:lnTo>
                  <a:cubicBezTo>
                    <a:pt x="13958" y="10169"/>
                    <a:pt x="14225" y="10338"/>
                    <a:pt x="14529" y="10338"/>
                  </a:cubicBezTo>
                  <a:cubicBezTo>
                    <a:pt x="14793" y="10338"/>
                    <a:pt x="15040" y="10184"/>
                    <a:pt x="15181" y="9964"/>
                  </a:cubicBezTo>
                  <a:lnTo>
                    <a:pt x="15181" y="9964"/>
                  </a:lnTo>
                  <a:cubicBezTo>
                    <a:pt x="15325" y="10184"/>
                    <a:pt x="15581" y="10338"/>
                    <a:pt x="15872" y="10338"/>
                  </a:cubicBezTo>
                  <a:cubicBezTo>
                    <a:pt x="16170" y="10338"/>
                    <a:pt x="16414" y="10176"/>
                    <a:pt x="16543" y="9947"/>
                  </a:cubicBezTo>
                  <a:lnTo>
                    <a:pt x="16543" y="9947"/>
                  </a:lnTo>
                  <a:cubicBezTo>
                    <a:pt x="16673" y="10176"/>
                    <a:pt x="16917" y="10338"/>
                    <a:pt x="17215" y="10338"/>
                  </a:cubicBezTo>
                  <a:cubicBezTo>
                    <a:pt x="17513" y="10338"/>
                    <a:pt x="17757" y="10176"/>
                    <a:pt x="17886" y="9947"/>
                  </a:cubicBezTo>
                  <a:lnTo>
                    <a:pt x="17886" y="9947"/>
                  </a:lnTo>
                  <a:cubicBezTo>
                    <a:pt x="18016" y="10176"/>
                    <a:pt x="18260" y="10338"/>
                    <a:pt x="18558" y="10338"/>
                  </a:cubicBezTo>
                  <a:cubicBezTo>
                    <a:pt x="18856" y="10338"/>
                    <a:pt x="19100" y="10176"/>
                    <a:pt x="19229" y="9947"/>
                  </a:cubicBezTo>
                  <a:lnTo>
                    <a:pt x="19229" y="9947"/>
                  </a:lnTo>
                  <a:cubicBezTo>
                    <a:pt x="19359" y="10176"/>
                    <a:pt x="19603" y="10338"/>
                    <a:pt x="19901" y="10338"/>
                  </a:cubicBezTo>
                  <a:cubicBezTo>
                    <a:pt x="20192" y="10338"/>
                    <a:pt x="20448" y="10184"/>
                    <a:pt x="20592" y="9964"/>
                  </a:cubicBezTo>
                  <a:lnTo>
                    <a:pt x="20592" y="9964"/>
                  </a:lnTo>
                  <a:cubicBezTo>
                    <a:pt x="20733" y="10184"/>
                    <a:pt x="20980" y="10338"/>
                    <a:pt x="21244" y="10338"/>
                  </a:cubicBezTo>
                  <a:cubicBezTo>
                    <a:pt x="21692" y="10338"/>
                    <a:pt x="22058" y="9972"/>
                    <a:pt x="22058" y="9565"/>
                  </a:cubicBezTo>
                  <a:cubicBezTo>
                    <a:pt x="22058" y="9117"/>
                    <a:pt x="21692" y="8751"/>
                    <a:pt x="21244" y="8751"/>
                  </a:cubicBezTo>
                  <a:cubicBezTo>
                    <a:pt x="20980" y="8751"/>
                    <a:pt x="20733" y="8905"/>
                    <a:pt x="20592" y="9136"/>
                  </a:cubicBezTo>
                  <a:lnTo>
                    <a:pt x="20592" y="9136"/>
                  </a:lnTo>
                  <a:cubicBezTo>
                    <a:pt x="20448" y="8905"/>
                    <a:pt x="20192" y="8751"/>
                    <a:pt x="19901" y="8751"/>
                  </a:cubicBezTo>
                  <a:cubicBezTo>
                    <a:pt x="19603" y="8751"/>
                    <a:pt x="19359" y="8913"/>
                    <a:pt x="19229" y="9153"/>
                  </a:cubicBezTo>
                  <a:lnTo>
                    <a:pt x="19229" y="9153"/>
                  </a:lnTo>
                  <a:cubicBezTo>
                    <a:pt x="19100" y="8913"/>
                    <a:pt x="18856" y="8751"/>
                    <a:pt x="18558" y="8751"/>
                  </a:cubicBezTo>
                  <a:cubicBezTo>
                    <a:pt x="18260" y="8751"/>
                    <a:pt x="18016" y="8913"/>
                    <a:pt x="17886" y="9153"/>
                  </a:cubicBezTo>
                  <a:lnTo>
                    <a:pt x="17886" y="9153"/>
                  </a:lnTo>
                  <a:cubicBezTo>
                    <a:pt x="17757" y="8913"/>
                    <a:pt x="17513" y="8751"/>
                    <a:pt x="17215" y="8751"/>
                  </a:cubicBezTo>
                  <a:cubicBezTo>
                    <a:pt x="16917" y="8751"/>
                    <a:pt x="16673" y="8913"/>
                    <a:pt x="16543" y="9153"/>
                  </a:cubicBezTo>
                  <a:lnTo>
                    <a:pt x="16543" y="9153"/>
                  </a:lnTo>
                  <a:cubicBezTo>
                    <a:pt x="16414" y="8913"/>
                    <a:pt x="16170" y="8751"/>
                    <a:pt x="15872" y="8751"/>
                  </a:cubicBezTo>
                  <a:cubicBezTo>
                    <a:pt x="15581" y="8751"/>
                    <a:pt x="15325" y="8905"/>
                    <a:pt x="15181" y="9136"/>
                  </a:cubicBezTo>
                  <a:lnTo>
                    <a:pt x="15181" y="9136"/>
                  </a:lnTo>
                  <a:cubicBezTo>
                    <a:pt x="15040" y="8905"/>
                    <a:pt x="14793" y="8751"/>
                    <a:pt x="14529" y="8751"/>
                  </a:cubicBezTo>
                  <a:close/>
                  <a:moveTo>
                    <a:pt x="2279" y="11518"/>
                  </a:moveTo>
                  <a:lnTo>
                    <a:pt x="2320" y="11559"/>
                  </a:lnTo>
                  <a:lnTo>
                    <a:pt x="2279" y="11640"/>
                  </a:lnTo>
                  <a:lnTo>
                    <a:pt x="692" y="11640"/>
                  </a:lnTo>
                  <a:lnTo>
                    <a:pt x="651" y="11559"/>
                  </a:lnTo>
                  <a:lnTo>
                    <a:pt x="692" y="11518"/>
                  </a:lnTo>
                  <a:close/>
                  <a:moveTo>
                    <a:pt x="13105" y="11518"/>
                  </a:moveTo>
                  <a:lnTo>
                    <a:pt x="13145" y="11559"/>
                  </a:lnTo>
                  <a:lnTo>
                    <a:pt x="13105" y="11640"/>
                  </a:lnTo>
                  <a:lnTo>
                    <a:pt x="8994" y="11640"/>
                  </a:lnTo>
                  <a:lnTo>
                    <a:pt x="8913" y="11559"/>
                  </a:lnTo>
                  <a:lnTo>
                    <a:pt x="8994" y="11518"/>
                  </a:lnTo>
                  <a:close/>
                  <a:moveTo>
                    <a:pt x="692" y="10867"/>
                  </a:moveTo>
                  <a:cubicBezTo>
                    <a:pt x="326" y="10867"/>
                    <a:pt x="0" y="11193"/>
                    <a:pt x="0" y="11559"/>
                  </a:cubicBezTo>
                  <a:cubicBezTo>
                    <a:pt x="0" y="11966"/>
                    <a:pt x="326" y="12291"/>
                    <a:pt x="692" y="12291"/>
                  </a:cubicBezTo>
                  <a:lnTo>
                    <a:pt x="2279" y="12291"/>
                  </a:lnTo>
                  <a:cubicBezTo>
                    <a:pt x="2686" y="12291"/>
                    <a:pt x="3012" y="11966"/>
                    <a:pt x="3012" y="11559"/>
                  </a:cubicBezTo>
                  <a:cubicBezTo>
                    <a:pt x="3012" y="11193"/>
                    <a:pt x="2686" y="10867"/>
                    <a:pt x="2279" y="10867"/>
                  </a:cubicBezTo>
                  <a:close/>
                  <a:moveTo>
                    <a:pt x="8994" y="10867"/>
                  </a:moveTo>
                  <a:cubicBezTo>
                    <a:pt x="8587" y="10867"/>
                    <a:pt x="8262" y="11193"/>
                    <a:pt x="8262" y="11559"/>
                  </a:cubicBezTo>
                  <a:cubicBezTo>
                    <a:pt x="8262" y="11966"/>
                    <a:pt x="8587" y="12291"/>
                    <a:pt x="8994" y="12291"/>
                  </a:cubicBezTo>
                  <a:lnTo>
                    <a:pt x="13105" y="12291"/>
                  </a:lnTo>
                  <a:cubicBezTo>
                    <a:pt x="13512" y="12291"/>
                    <a:pt x="13837" y="11966"/>
                    <a:pt x="13837" y="11559"/>
                  </a:cubicBezTo>
                  <a:cubicBezTo>
                    <a:pt x="13837" y="11193"/>
                    <a:pt x="13512" y="10867"/>
                    <a:pt x="13105" y="10867"/>
                  </a:cubicBezTo>
                  <a:close/>
                  <a:moveTo>
                    <a:pt x="14529" y="13146"/>
                  </a:moveTo>
                  <a:cubicBezTo>
                    <a:pt x="14570" y="13146"/>
                    <a:pt x="14610" y="13187"/>
                    <a:pt x="14610" y="13268"/>
                  </a:cubicBezTo>
                  <a:cubicBezTo>
                    <a:pt x="14610" y="13309"/>
                    <a:pt x="14570" y="13350"/>
                    <a:pt x="14529" y="13350"/>
                  </a:cubicBezTo>
                  <a:lnTo>
                    <a:pt x="14407" y="13268"/>
                  </a:lnTo>
                  <a:lnTo>
                    <a:pt x="14529" y="13146"/>
                  </a:lnTo>
                  <a:close/>
                  <a:moveTo>
                    <a:pt x="15872" y="13146"/>
                  </a:moveTo>
                  <a:cubicBezTo>
                    <a:pt x="15913" y="13146"/>
                    <a:pt x="15994" y="13187"/>
                    <a:pt x="15994" y="13268"/>
                  </a:cubicBezTo>
                  <a:cubicBezTo>
                    <a:pt x="15994" y="13309"/>
                    <a:pt x="15913" y="13350"/>
                    <a:pt x="15872" y="13350"/>
                  </a:cubicBezTo>
                  <a:lnTo>
                    <a:pt x="15750" y="13268"/>
                  </a:lnTo>
                  <a:lnTo>
                    <a:pt x="15872" y="13146"/>
                  </a:lnTo>
                  <a:close/>
                  <a:moveTo>
                    <a:pt x="17215" y="13146"/>
                  </a:moveTo>
                  <a:cubicBezTo>
                    <a:pt x="17256" y="13146"/>
                    <a:pt x="17337" y="13187"/>
                    <a:pt x="17337" y="13268"/>
                  </a:cubicBezTo>
                  <a:cubicBezTo>
                    <a:pt x="17337" y="13309"/>
                    <a:pt x="17256" y="13350"/>
                    <a:pt x="17215" y="13350"/>
                  </a:cubicBezTo>
                  <a:lnTo>
                    <a:pt x="17093" y="13268"/>
                  </a:lnTo>
                  <a:lnTo>
                    <a:pt x="17215" y="13146"/>
                  </a:lnTo>
                  <a:close/>
                  <a:moveTo>
                    <a:pt x="18558" y="13146"/>
                  </a:moveTo>
                  <a:cubicBezTo>
                    <a:pt x="18639" y="13146"/>
                    <a:pt x="18680" y="13187"/>
                    <a:pt x="18680" y="13268"/>
                  </a:cubicBezTo>
                  <a:cubicBezTo>
                    <a:pt x="18680" y="13309"/>
                    <a:pt x="18639" y="13350"/>
                    <a:pt x="18558" y="13350"/>
                  </a:cubicBezTo>
                  <a:lnTo>
                    <a:pt x="18436" y="13268"/>
                  </a:lnTo>
                  <a:lnTo>
                    <a:pt x="18558" y="13146"/>
                  </a:lnTo>
                  <a:close/>
                  <a:moveTo>
                    <a:pt x="19901" y="13146"/>
                  </a:moveTo>
                  <a:lnTo>
                    <a:pt x="20023" y="13268"/>
                  </a:lnTo>
                  <a:lnTo>
                    <a:pt x="19901" y="13350"/>
                  </a:lnTo>
                  <a:cubicBezTo>
                    <a:pt x="19860" y="13350"/>
                    <a:pt x="19779" y="13309"/>
                    <a:pt x="19779" y="13268"/>
                  </a:cubicBezTo>
                  <a:cubicBezTo>
                    <a:pt x="19779" y="13187"/>
                    <a:pt x="19860" y="13146"/>
                    <a:pt x="19901" y="13146"/>
                  </a:cubicBezTo>
                  <a:close/>
                  <a:moveTo>
                    <a:pt x="21244" y="13146"/>
                  </a:moveTo>
                  <a:lnTo>
                    <a:pt x="21366" y="13268"/>
                  </a:lnTo>
                  <a:lnTo>
                    <a:pt x="21244" y="13350"/>
                  </a:lnTo>
                  <a:cubicBezTo>
                    <a:pt x="21203" y="13350"/>
                    <a:pt x="21163" y="13309"/>
                    <a:pt x="21163" y="13268"/>
                  </a:cubicBezTo>
                  <a:cubicBezTo>
                    <a:pt x="21163" y="13187"/>
                    <a:pt x="21203" y="13146"/>
                    <a:pt x="21244" y="13146"/>
                  </a:cubicBezTo>
                  <a:close/>
                  <a:moveTo>
                    <a:pt x="2279" y="13309"/>
                  </a:moveTo>
                  <a:lnTo>
                    <a:pt x="2320" y="13390"/>
                  </a:lnTo>
                  <a:lnTo>
                    <a:pt x="2279" y="13431"/>
                  </a:lnTo>
                  <a:lnTo>
                    <a:pt x="692" y="13431"/>
                  </a:lnTo>
                  <a:lnTo>
                    <a:pt x="651" y="13390"/>
                  </a:lnTo>
                  <a:lnTo>
                    <a:pt x="692" y="13309"/>
                  </a:lnTo>
                  <a:close/>
                  <a:moveTo>
                    <a:pt x="13105" y="13309"/>
                  </a:moveTo>
                  <a:lnTo>
                    <a:pt x="13145" y="13390"/>
                  </a:lnTo>
                  <a:lnTo>
                    <a:pt x="13105" y="13431"/>
                  </a:lnTo>
                  <a:lnTo>
                    <a:pt x="8994" y="13431"/>
                  </a:lnTo>
                  <a:lnTo>
                    <a:pt x="8913" y="13390"/>
                  </a:lnTo>
                  <a:lnTo>
                    <a:pt x="8994" y="13309"/>
                  </a:lnTo>
                  <a:close/>
                  <a:moveTo>
                    <a:pt x="692" y="12658"/>
                  </a:moveTo>
                  <a:cubicBezTo>
                    <a:pt x="326" y="12658"/>
                    <a:pt x="0" y="12983"/>
                    <a:pt x="0" y="13390"/>
                  </a:cubicBezTo>
                  <a:cubicBezTo>
                    <a:pt x="0" y="13756"/>
                    <a:pt x="326" y="14082"/>
                    <a:pt x="692" y="14082"/>
                  </a:cubicBezTo>
                  <a:lnTo>
                    <a:pt x="2279" y="14082"/>
                  </a:lnTo>
                  <a:cubicBezTo>
                    <a:pt x="2686" y="14082"/>
                    <a:pt x="3012" y="13756"/>
                    <a:pt x="3012" y="13390"/>
                  </a:cubicBezTo>
                  <a:cubicBezTo>
                    <a:pt x="3012" y="12983"/>
                    <a:pt x="2686" y="12658"/>
                    <a:pt x="2279" y="12658"/>
                  </a:cubicBezTo>
                  <a:close/>
                  <a:moveTo>
                    <a:pt x="14529" y="12454"/>
                  </a:moveTo>
                  <a:cubicBezTo>
                    <a:pt x="14161" y="12454"/>
                    <a:pt x="13848" y="12702"/>
                    <a:pt x="13748" y="13038"/>
                  </a:cubicBezTo>
                  <a:lnTo>
                    <a:pt x="13748" y="13038"/>
                  </a:lnTo>
                  <a:cubicBezTo>
                    <a:pt x="13624" y="12811"/>
                    <a:pt x="13384" y="12658"/>
                    <a:pt x="13105" y="12658"/>
                  </a:cubicBezTo>
                  <a:lnTo>
                    <a:pt x="8994" y="12658"/>
                  </a:lnTo>
                  <a:cubicBezTo>
                    <a:pt x="8587" y="12658"/>
                    <a:pt x="8262" y="12983"/>
                    <a:pt x="8262" y="13390"/>
                  </a:cubicBezTo>
                  <a:cubicBezTo>
                    <a:pt x="8262" y="13756"/>
                    <a:pt x="8587" y="14082"/>
                    <a:pt x="8994" y="14082"/>
                  </a:cubicBezTo>
                  <a:lnTo>
                    <a:pt x="13105" y="14082"/>
                  </a:lnTo>
                  <a:cubicBezTo>
                    <a:pt x="13430" y="14082"/>
                    <a:pt x="13704" y="13874"/>
                    <a:pt x="13800" y="13603"/>
                  </a:cubicBezTo>
                  <a:lnTo>
                    <a:pt x="13800" y="13603"/>
                  </a:lnTo>
                  <a:cubicBezTo>
                    <a:pt x="13934" y="13856"/>
                    <a:pt x="14211" y="14041"/>
                    <a:pt x="14529" y="14041"/>
                  </a:cubicBezTo>
                  <a:cubicBezTo>
                    <a:pt x="14793" y="14041"/>
                    <a:pt x="15040" y="13887"/>
                    <a:pt x="15181" y="13667"/>
                  </a:cubicBezTo>
                  <a:lnTo>
                    <a:pt x="15181" y="13667"/>
                  </a:lnTo>
                  <a:cubicBezTo>
                    <a:pt x="15325" y="13887"/>
                    <a:pt x="15581" y="14041"/>
                    <a:pt x="15872" y="14041"/>
                  </a:cubicBezTo>
                  <a:cubicBezTo>
                    <a:pt x="16170" y="14041"/>
                    <a:pt x="16414" y="13879"/>
                    <a:pt x="16543" y="13651"/>
                  </a:cubicBezTo>
                  <a:lnTo>
                    <a:pt x="16543" y="13651"/>
                  </a:lnTo>
                  <a:cubicBezTo>
                    <a:pt x="16673" y="13879"/>
                    <a:pt x="16917" y="14041"/>
                    <a:pt x="17215" y="14041"/>
                  </a:cubicBezTo>
                  <a:cubicBezTo>
                    <a:pt x="17513" y="14041"/>
                    <a:pt x="17757" y="13879"/>
                    <a:pt x="17886" y="13651"/>
                  </a:cubicBezTo>
                  <a:lnTo>
                    <a:pt x="17886" y="13651"/>
                  </a:lnTo>
                  <a:cubicBezTo>
                    <a:pt x="18016" y="13879"/>
                    <a:pt x="18260" y="14041"/>
                    <a:pt x="18558" y="14041"/>
                  </a:cubicBezTo>
                  <a:cubicBezTo>
                    <a:pt x="18856" y="14041"/>
                    <a:pt x="19100" y="13879"/>
                    <a:pt x="19229" y="13651"/>
                  </a:cubicBezTo>
                  <a:lnTo>
                    <a:pt x="19229" y="13651"/>
                  </a:lnTo>
                  <a:cubicBezTo>
                    <a:pt x="19359" y="13879"/>
                    <a:pt x="19603" y="14041"/>
                    <a:pt x="19901" y="14041"/>
                  </a:cubicBezTo>
                  <a:cubicBezTo>
                    <a:pt x="20192" y="14041"/>
                    <a:pt x="20448" y="13887"/>
                    <a:pt x="20592" y="13667"/>
                  </a:cubicBezTo>
                  <a:lnTo>
                    <a:pt x="20592" y="13667"/>
                  </a:lnTo>
                  <a:cubicBezTo>
                    <a:pt x="20733" y="13887"/>
                    <a:pt x="20980" y="14041"/>
                    <a:pt x="21244" y="14041"/>
                  </a:cubicBezTo>
                  <a:cubicBezTo>
                    <a:pt x="21692" y="14041"/>
                    <a:pt x="22058" y="13675"/>
                    <a:pt x="22058" y="13268"/>
                  </a:cubicBezTo>
                  <a:cubicBezTo>
                    <a:pt x="22058" y="12820"/>
                    <a:pt x="21692" y="12454"/>
                    <a:pt x="21244" y="12454"/>
                  </a:cubicBezTo>
                  <a:cubicBezTo>
                    <a:pt x="20980" y="12454"/>
                    <a:pt x="20733" y="12609"/>
                    <a:pt x="20592" y="12839"/>
                  </a:cubicBezTo>
                  <a:lnTo>
                    <a:pt x="20592" y="12839"/>
                  </a:lnTo>
                  <a:cubicBezTo>
                    <a:pt x="20448" y="12609"/>
                    <a:pt x="20192" y="12454"/>
                    <a:pt x="19901" y="12454"/>
                  </a:cubicBezTo>
                  <a:cubicBezTo>
                    <a:pt x="19603" y="12454"/>
                    <a:pt x="19359" y="12616"/>
                    <a:pt x="19229" y="12857"/>
                  </a:cubicBezTo>
                  <a:lnTo>
                    <a:pt x="19229" y="12857"/>
                  </a:lnTo>
                  <a:cubicBezTo>
                    <a:pt x="19100" y="12616"/>
                    <a:pt x="18856" y="12454"/>
                    <a:pt x="18558" y="12454"/>
                  </a:cubicBezTo>
                  <a:cubicBezTo>
                    <a:pt x="18260" y="12454"/>
                    <a:pt x="18016" y="12616"/>
                    <a:pt x="17886" y="12857"/>
                  </a:cubicBezTo>
                  <a:lnTo>
                    <a:pt x="17886" y="12857"/>
                  </a:lnTo>
                  <a:cubicBezTo>
                    <a:pt x="17757" y="12616"/>
                    <a:pt x="17513" y="12454"/>
                    <a:pt x="17215" y="12454"/>
                  </a:cubicBezTo>
                  <a:cubicBezTo>
                    <a:pt x="16917" y="12454"/>
                    <a:pt x="16673" y="12616"/>
                    <a:pt x="16543" y="12857"/>
                  </a:cubicBezTo>
                  <a:lnTo>
                    <a:pt x="16543" y="12857"/>
                  </a:lnTo>
                  <a:cubicBezTo>
                    <a:pt x="16414" y="12616"/>
                    <a:pt x="16170" y="12454"/>
                    <a:pt x="15872" y="12454"/>
                  </a:cubicBezTo>
                  <a:cubicBezTo>
                    <a:pt x="15581" y="12454"/>
                    <a:pt x="15325" y="12609"/>
                    <a:pt x="15181" y="12839"/>
                  </a:cubicBezTo>
                  <a:lnTo>
                    <a:pt x="15181" y="12839"/>
                  </a:lnTo>
                  <a:cubicBezTo>
                    <a:pt x="15040" y="12609"/>
                    <a:pt x="14793" y="12454"/>
                    <a:pt x="14529" y="1245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35"/>
            <p:cNvSpPr/>
            <p:nvPr/>
          </p:nvSpPr>
          <p:spPr>
            <a:xfrm>
              <a:off x="3304325" y="2953625"/>
              <a:ext cx="534175" cy="335775"/>
            </a:xfrm>
            <a:custGeom>
              <a:avLst/>
              <a:gdLst/>
              <a:ahLst/>
              <a:cxnLst/>
              <a:rect l="l" t="t" r="r" b="b"/>
              <a:pathLst>
                <a:path w="21367" h="13431" extrusionOk="0">
                  <a:moveTo>
                    <a:pt x="366" y="82"/>
                  </a:moveTo>
                  <a:cubicBezTo>
                    <a:pt x="163" y="82"/>
                    <a:pt x="0" y="245"/>
                    <a:pt x="0" y="489"/>
                  </a:cubicBezTo>
                  <a:cubicBezTo>
                    <a:pt x="0" y="693"/>
                    <a:pt x="163" y="856"/>
                    <a:pt x="366" y="856"/>
                  </a:cubicBezTo>
                  <a:lnTo>
                    <a:pt x="1954" y="856"/>
                  </a:lnTo>
                  <a:cubicBezTo>
                    <a:pt x="2157" y="856"/>
                    <a:pt x="2360" y="693"/>
                    <a:pt x="2360" y="489"/>
                  </a:cubicBezTo>
                  <a:cubicBezTo>
                    <a:pt x="2360" y="245"/>
                    <a:pt x="2157" y="82"/>
                    <a:pt x="1954" y="82"/>
                  </a:cubicBezTo>
                  <a:close/>
                  <a:moveTo>
                    <a:pt x="3703" y="82"/>
                  </a:moveTo>
                  <a:cubicBezTo>
                    <a:pt x="3500" y="82"/>
                    <a:pt x="3337" y="245"/>
                    <a:pt x="3337" y="489"/>
                  </a:cubicBezTo>
                  <a:cubicBezTo>
                    <a:pt x="3337" y="693"/>
                    <a:pt x="3500" y="856"/>
                    <a:pt x="3703" y="856"/>
                  </a:cubicBezTo>
                  <a:lnTo>
                    <a:pt x="7855" y="856"/>
                  </a:lnTo>
                  <a:cubicBezTo>
                    <a:pt x="8058" y="856"/>
                    <a:pt x="8221" y="693"/>
                    <a:pt x="8221" y="489"/>
                  </a:cubicBezTo>
                  <a:cubicBezTo>
                    <a:pt x="8221" y="245"/>
                    <a:pt x="8058" y="82"/>
                    <a:pt x="7855" y="82"/>
                  </a:cubicBezTo>
                  <a:close/>
                  <a:moveTo>
                    <a:pt x="9605" y="1"/>
                  </a:moveTo>
                  <a:cubicBezTo>
                    <a:pt x="9360" y="1"/>
                    <a:pt x="9157" y="204"/>
                    <a:pt x="9157" y="489"/>
                  </a:cubicBezTo>
                  <a:cubicBezTo>
                    <a:pt x="9157" y="733"/>
                    <a:pt x="9360" y="937"/>
                    <a:pt x="9605" y="937"/>
                  </a:cubicBezTo>
                  <a:cubicBezTo>
                    <a:pt x="9849" y="937"/>
                    <a:pt x="10052" y="733"/>
                    <a:pt x="10052" y="489"/>
                  </a:cubicBezTo>
                  <a:cubicBezTo>
                    <a:pt x="10052" y="204"/>
                    <a:pt x="9849" y="1"/>
                    <a:pt x="9605" y="1"/>
                  </a:cubicBezTo>
                  <a:close/>
                  <a:moveTo>
                    <a:pt x="10948" y="1"/>
                  </a:moveTo>
                  <a:cubicBezTo>
                    <a:pt x="10703" y="1"/>
                    <a:pt x="10500" y="204"/>
                    <a:pt x="10500" y="489"/>
                  </a:cubicBezTo>
                  <a:cubicBezTo>
                    <a:pt x="10500" y="733"/>
                    <a:pt x="10703" y="937"/>
                    <a:pt x="10948" y="937"/>
                  </a:cubicBezTo>
                  <a:cubicBezTo>
                    <a:pt x="11192" y="937"/>
                    <a:pt x="11395" y="733"/>
                    <a:pt x="11395" y="489"/>
                  </a:cubicBezTo>
                  <a:cubicBezTo>
                    <a:pt x="11395" y="204"/>
                    <a:pt x="11192" y="1"/>
                    <a:pt x="10948" y="1"/>
                  </a:cubicBezTo>
                  <a:close/>
                  <a:moveTo>
                    <a:pt x="12291" y="1"/>
                  </a:moveTo>
                  <a:cubicBezTo>
                    <a:pt x="12046" y="1"/>
                    <a:pt x="11843" y="204"/>
                    <a:pt x="11843" y="489"/>
                  </a:cubicBezTo>
                  <a:cubicBezTo>
                    <a:pt x="11843" y="733"/>
                    <a:pt x="12046" y="937"/>
                    <a:pt x="12291" y="937"/>
                  </a:cubicBezTo>
                  <a:cubicBezTo>
                    <a:pt x="12535" y="937"/>
                    <a:pt x="12738" y="733"/>
                    <a:pt x="12738" y="489"/>
                  </a:cubicBezTo>
                  <a:cubicBezTo>
                    <a:pt x="12738" y="204"/>
                    <a:pt x="12535" y="1"/>
                    <a:pt x="12291" y="1"/>
                  </a:cubicBezTo>
                  <a:close/>
                  <a:moveTo>
                    <a:pt x="13634" y="1"/>
                  </a:moveTo>
                  <a:cubicBezTo>
                    <a:pt x="13389" y="1"/>
                    <a:pt x="13186" y="204"/>
                    <a:pt x="13186" y="489"/>
                  </a:cubicBezTo>
                  <a:cubicBezTo>
                    <a:pt x="13186" y="733"/>
                    <a:pt x="13389" y="937"/>
                    <a:pt x="13634" y="937"/>
                  </a:cubicBezTo>
                  <a:cubicBezTo>
                    <a:pt x="13878" y="937"/>
                    <a:pt x="14081" y="733"/>
                    <a:pt x="14081" y="489"/>
                  </a:cubicBezTo>
                  <a:cubicBezTo>
                    <a:pt x="14081" y="204"/>
                    <a:pt x="13878" y="1"/>
                    <a:pt x="13634" y="1"/>
                  </a:cubicBezTo>
                  <a:close/>
                  <a:moveTo>
                    <a:pt x="14977" y="1"/>
                  </a:moveTo>
                  <a:cubicBezTo>
                    <a:pt x="14732" y="1"/>
                    <a:pt x="14529" y="204"/>
                    <a:pt x="14529" y="489"/>
                  </a:cubicBezTo>
                  <a:cubicBezTo>
                    <a:pt x="14529" y="733"/>
                    <a:pt x="14732" y="937"/>
                    <a:pt x="14977" y="937"/>
                  </a:cubicBezTo>
                  <a:cubicBezTo>
                    <a:pt x="15221" y="937"/>
                    <a:pt x="15424" y="733"/>
                    <a:pt x="15424" y="489"/>
                  </a:cubicBezTo>
                  <a:cubicBezTo>
                    <a:pt x="15424" y="204"/>
                    <a:pt x="15221" y="1"/>
                    <a:pt x="14977" y="1"/>
                  </a:cubicBezTo>
                  <a:close/>
                  <a:moveTo>
                    <a:pt x="16320" y="1"/>
                  </a:moveTo>
                  <a:cubicBezTo>
                    <a:pt x="16075" y="1"/>
                    <a:pt x="15872" y="204"/>
                    <a:pt x="15872" y="489"/>
                  </a:cubicBezTo>
                  <a:cubicBezTo>
                    <a:pt x="15872" y="733"/>
                    <a:pt x="16075" y="937"/>
                    <a:pt x="16320" y="937"/>
                  </a:cubicBezTo>
                  <a:cubicBezTo>
                    <a:pt x="16564" y="937"/>
                    <a:pt x="16767" y="733"/>
                    <a:pt x="16767" y="489"/>
                  </a:cubicBezTo>
                  <a:cubicBezTo>
                    <a:pt x="16767" y="204"/>
                    <a:pt x="16564" y="1"/>
                    <a:pt x="16320" y="1"/>
                  </a:cubicBezTo>
                  <a:close/>
                  <a:moveTo>
                    <a:pt x="366" y="1873"/>
                  </a:moveTo>
                  <a:cubicBezTo>
                    <a:pt x="163" y="1873"/>
                    <a:pt x="0" y="2036"/>
                    <a:pt x="0" y="2280"/>
                  </a:cubicBezTo>
                  <a:cubicBezTo>
                    <a:pt x="0" y="2483"/>
                    <a:pt x="163" y="2646"/>
                    <a:pt x="366" y="2646"/>
                  </a:cubicBezTo>
                  <a:lnTo>
                    <a:pt x="1954" y="2646"/>
                  </a:lnTo>
                  <a:cubicBezTo>
                    <a:pt x="2157" y="2646"/>
                    <a:pt x="2360" y="2483"/>
                    <a:pt x="2360" y="2280"/>
                  </a:cubicBezTo>
                  <a:cubicBezTo>
                    <a:pt x="2360" y="2036"/>
                    <a:pt x="2157" y="1873"/>
                    <a:pt x="1954" y="1873"/>
                  </a:cubicBezTo>
                  <a:close/>
                  <a:moveTo>
                    <a:pt x="3703" y="1873"/>
                  </a:moveTo>
                  <a:cubicBezTo>
                    <a:pt x="3500" y="1873"/>
                    <a:pt x="3337" y="2036"/>
                    <a:pt x="3337" y="2280"/>
                  </a:cubicBezTo>
                  <a:cubicBezTo>
                    <a:pt x="3337" y="2483"/>
                    <a:pt x="3500" y="2646"/>
                    <a:pt x="3703" y="2646"/>
                  </a:cubicBezTo>
                  <a:lnTo>
                    <a:pt x="7855" y="2646"/>
                  </a:lnTo>
                  <a:cubicBezTo>
                    <a:pt x="8058" y="2646"/>
                    <a:pt x="8221" y="2483"/>
                    <a:pt x="8221" y="2280"/>
                  </a:cubicBezTo>
                  <a:cubicBezTo>
                    <a:pt x="8221" y="2036"/>
                    <a:pt x="8058" y="1873"/>
                    <a:pt x="7855" y="1873"/>
                  </a:cubicBezTo>
                  <a:close/>
                  <a:moveTo>
                    <a:pt x="366" y="3664"/>
                  </a:moveTo>
                  <a:cubicBezTo>
                    <a:pt x="163" y="3664"/>
                    <a:pt x="0" y="3867"/>
                    <a:pt x="0" y="4071"/>
                  </a:cubicBezTo>
                  <a:cubicBezTo>
                    <a:pt x="0" y="4274"/>
                    <a:pt x="163" y="4437"/>
                    <a:pt x="366" y="4437"/>
                  </a:cubicBezTo>
                  <a:lnTo>
                    <a:pt x="1954" y="4437"/>
                  </a:lnTo>
                  <a:cubicBezTo>
                    <a:pt x="2157" y="4437"/>
                    <a:pt x="2360" y="4274"/>
                    <a:pt x="2360" y="4071"/>
                  </a:cubicBezTo>
                  <a:cubicBezTo>
                    <a:pt x="2360" y="3867"/>
                    <a:pt x="2157" y="3664"/>
                    <a:pt x="1954" y="3664"/>
                  </a:cubicBezTo>
                  <a:close/>
                  <a:moveTo>
                    <a:pt x="3703" y="3664"/>
                  </a:moveTo>
                  <a:cubicBezTo>
                    <a:pt x="3500" y="3664"/>
                    <a:pt x="3337" y="3867"/>
                    <a:pt x="3337" y="4071"/>
                  </a:cubicBezTo>
                  <a:cubicBezTo>
                    <a:pt x="3337" y="4274"/>
                    <a:pt x="3500" y="4437"/>
                    <a:pt x="3703" y="4437"/>
                  </a:cubicBezTo>
                  <a:lnTo>
                    <a:pt x="7855" y="4437"/>
                  </a:lnTo>
                  <a:cubicBezTo>
                    <a:pt x="8058" y="4437"/>
                    <a:pt x="8221" y="4274"/>
                    <a:pt x="8221" y="4071"/>
                  </a:cubicBezTo>
                  <a:cubicBezTo>
                    <a:pt x="8221" y="3867"/>
                    <a:pt x="8058" y="3664"/>
                    <a:pt x="7855" y="3664"/>
                  </a:cubicBezTo>
                  <a:close/>
                  <a:moveTo>
                    <a:pt x="9605" y="3623"/>
                  </a:moveTo>
                  <a:cubicBezTo>
                    <a:pt x="9360" y="3623"/>
                    <a:pt x="9157" y="3826"/>
                    <a:pt x="9157" y="4071"/>
                  </a:cubicBezTo>
                  <a:cubicBezTo>
                    <a:pt x="9157" y="4315"/>
                    <a:pt x="9360" y="4518"/>
                    <a:pt x="9605" y="4518"/>
                  </a:cubicBezTo>
                  <a:cubicBezTo>
                    <a:pt x="9849" y="4518"/>
                    <a:pt x="10052" y="4315"/>
                    <a:pt x="10052" y="4071"/>
                  </a:cubicBezTo>
                  <a:cubicBezTo>
                    <a:pt x="10052" y="3826"/>
                    <a:pt x="9849" y="3623"/>
                    <a:pt x="9605" y="3623"/>
                  </a:cubicBezTo>
                  <a:close/>
                  <a:moveTo>
                    <a:pt x="10948" y="3623"/>
                  </a:moveTo>
                  <a:cubicBezTo>
                    <a:pt x="10703" y="3623"/>
                    <a:pt x="10500" y="3826"/>
                    <a:pt x="10500" y="4071"/>
                  </a:cubicBezTo>
                  <a:cubicBezTo>
                    <a:pt x="10500" y="4315"/>
                    <a:pt x="10703" y="4518"/>
                    <a:pt x="10948" y="4518"/>
                  </a:cubicBezTo>
                  <a:cubicBezTo>
                    <a:pt x="11192" y="4518"/>
                    <a:pt x="11395" y="4315"/>
                    <a:pt x="11395" y="4071"/>
                  </a:cubicBezTo>
                  <a:cubicBezTo>
                    <a:pt x="11395" y="3826"/>
                    <a:pt x="11192" y="3623"/>
                    <a:pt x="10948" y="3623"/>
                  </a:cubicBezTo>
                  <a:close/>
                  <a:moveTo>
                    <a:pt x="12291" y="3623"/>
                  </a:moveTo>
                  <a:cubicBezTo>
                    <a:pt x="12046" y="3623"/>
                    <a:pt x="11843" y="3826"/>
                    <a:pt x="11843" y="4071"/>
                  </a:cubicBezTo>
                  <a:cubicBezTo>
                    <a:pt x="11843" y="4315"/>
                    <a:pt x="12046" y="4518"/>
                    <a:pt x="12291" y="4518"/>
                  </a:cubicBezTo>
                  <a:cubicBezTo>
                    <a:pt x="12535" y="4518"/>
                    <a:pt x="12738" y="4315"/>
                    <a:pt x="12738" y="4071"/>
                  </a:cubicBezTo>
                  <a:cubicBezTo>
                    <a:pt x="12738" y="3826"/>
                    <a:pt x="12535" y="3623"/>
                    <a:pt x="12291" y="3623"/>
                  </a:cubicBezTo>
                  <a:close/>
                  <a:moveTo>
                    <a:pt x="13634" y="3623"/>
                  </a:moveTo>
                  <a:cubicBezTo>
                    <a:pt x="13389" y="3623"/>
                    <a:pt x="13186" y="3826"/>
                    <a:pt x="13186" y="4071"/>
                  </a:cubicBezTo>
                  <a:cubicBezTo>
                    <a:pt x="13186" y="4315"/>
                    <a:pt x="13389" y="4518"/>
                    <a:pt x="13634" y="4518"/>
                  </a:cubicBezTo>
                  <a:cubicBezTo>
                    <a:pt x="13878" y="4518"/>
                    <a:pt x="14081" y="4315"/>
                    <a:pt x="14081" y="4071"/>
                  </a:cubicBezTo>
                  <a:cubicBezTo>
                    <a:pt x="14081" y="3826"/>
                    <a:pt x="13878" y="3623"/>
                    <a:pt x="13634" y="3623"/>
                  </a:cubicBezTo>
                  <a:close/>
                  <a:moveTo>
                    <a:pt x="14977" y="3623"/>
                  </a:moveTo>
                  <a:cubicBezTo>
                    <a:pt x="14732" y="3623"/>
                    <a:pt x="14529" y="3826"/>
                    <a:pt x="14529" y="4071"/>
                  </a:cubicBezTo>
                  <a:cubicBezTo>
                    <a:pt x="14529" y="4315"/>
                    <a:pt x="14732" y="4518"/>
                    <a:pt x="14977" y="4518"/>
                  </a:cubicBezTo>
                  <a:cubicBezTo>
                    <a:pt x="15221" y="4518"/>
                    <a:pt x="15424" y="4315"/>
                    <a:pt x="15424" y="4071"/>
                  </a:cubicBezTo>
                  <a:cubicBezTo>
                    <a:pt x="15424" y="3826"/>
                    <a:pt x="15221" y="3623"/>
                    <a:pt x="14977" y="3623"/>
                  </a:cubicBezTo>
                  <a:close/>
                  <a:moveTo>
                    <a:pt x="16320" y="3623"/>
                  </a:moveTo>
                  <a:cubicBezTo>
                    <a:pt x="16075" y="3623"/>
                    <a:pt x="15872" y="3826"/>
                    <a:pt x="15872" y="4071"/>
                  </a:cubicBezTo>
                  <a:cubicBezTo>
                    <a:pt x="15872" y="4315"/>
                    <a:pt x="16075" y="4518"/>
                    <a:pt x="16320" y="4518"/>
                  </a:cubicBezTo>
                  <a:cubicBezTo>
                    <a:pt x="16564" y="4518"/>
                    <a:pt x="16767" y="4315"/>
                    <a:pt x="16767" y="4071"/>
                  </a:cubicBezTo>
                  <a:cubicBezTo>
                    <a:pt x="16767" y="3826"/>
                    <a:pt x="16564" y="3623"/>
                    <a:pt x="16320" y="3623"/>
                  </a:cubicBezTo>
                  <a:close/>
                  <a:moveTo>
                    <a:pt x="366" y="5454"/>
                  </a:moveTo>
                  <a:cubicBezTo>
                    <a:pt x="163" y="5454"/>
                    <a:pt x="0" y="5658"/>
                    <a:pt x="0" y="5861"/>
                  </a:cubicBezTo>
                  <a:cubicBezTo>
                    <a:pt x="0" y="6065"/>
                    <a:pt x="163" y="6228"/>
                    <a:pt x="366" y="6228"/>
                  </a:cubicBezTo>
                  <a:lnTo>
                    <a:pt x="1954" y="6228"/>
                  </a:lnTo>
                  <a:cubicBezTo>
                    <a:pt x="2157" y="6228"/>
                    <a:pt x="2360" y="6065"/>
                    <a:pt x="2360" y="5861"/>
                  </a:cubicBezTo>
                  <a:cubicBezTo>
                    <a:pt x="2360" y="5658"/>
                    <a:pt x="2157" y="5454"/>
                    <a:pt x="1954" y="5454"/>
                  </a:cubicBezTo>
                  <a:close/>
                  <a:moveTo>
                    <a:pt x="3703" y="5454"/>
                  </a:moveTo>
                  <a:cubicBezTo>
                    <a:pt x="3500" y="5454"/>
                    <a:pt x="3337" y="5658"/>
                    <a:pt x="3337" y="5861"/>
                  </a:cubicBezTo>
                  <a:cubicBezTo>
                    <a:pt x="3337" y="6065"/>
                    <a:pt x="3500" y="6228"/>
                    <a:pt x="3703" y="6228"/>
                  </a:cubicBezTo>
                  <a:lnTo>
                    <a:pt x="7855" y="6228"/>
                  </a:lnTo>
                  <a:cubicBezTo>
                    <a:pt x="8058" y="6228"/>
                    <a:pt x="8221" y="6065"/>
                    <a:pt x="8221" y="5861"/>
                  </a:cubicBezTo>
                  <a:cubicBezTo>
                    <a:pt x="8221" y="5658"/>
                    <a:pt x="8058" y="5454"/>
                    <a:pt x="7855" y="5454"/>
                  </a:cubicBezTo>
                  <a:close/>
                  <a:moveTo>
                    <a:pt x="366" y="7286"/>
                  </a:moveTo>
                  <a:cubicBezTo>
                    <a:pt x="163" y="7286"/>
                    <a:pt x="0" y="7448"/>
                    <a:pt x="0" y="7652"/>
                  </a:cubicBezTo>
                  <a:cubicBezTo>
                    <a:pt x="0" y="7855"/>
                    <a:pt x="163" y="8059"/>
                    <a:pt x="366" y="8059"/>
                  </a:cubicBezTo>
                  <a:lnTo>
                    <a:pt x="1954" y="8059"/>
                  </a:lnTo>
                  <a:cubicBezTo>
                    <a:pt x="2157" y="8059"/>
                    <a:pt x="2360" y="7855"/>
                    <a:pt x="2360" y="7652"/>
                  </a:cubicBezTo>
                  <a:cubicBezTo>
                    <a:pt x="2360" y="7448"/>
                    <a:pt x="2157" y="7286"/>
                    <a:pt x="1954" y="7286"/>
                  </a:cubicBezTo>
                  <a:close/>
                  <a:moveTo>
                    <a:pt x="3703" y="7286"/>
                  </a:moveTo>
                  <a:cubicBezTo>
                    <a:pt x="3500" y="7286"/>
                    <a:pt x="3337" y="7448"/>
                    <a:pt x="3337" y="7652"/>
                  </a:cubicBezTo>
                  <a:cubicBezTo>
                    <a:pt x="3337" y="7855"/>
                    <a:pt x="3500" y="8059"/>
                    <a:pt x="3703" y="8059"/>
                  </a:cubicBezTo>
                  <a:lnTo>
                    <a:pt x="7855" y="8059"/>
                  </a:lnTo>
                  <a:cubicBezTo>
                    <a:pt x="8058" y="8059"/>
                    <a:pt x="8221" y="7855"/>
                    <a:pt x="8221" y="7652"/>
                  </a:cubicBezTo>
                  <a:cubicBezTo>
                    <a:pt x="8221" y="7448"/>
                    <a:pt x="8058" y="7286"/>
                    <a:pt x="7855" y="7286"/>
                  </a:cubicBezTo>
                  <a:close/>
                  <a:moveTo>
                    <a:pt x="14203" y="8791"/>
                  </a:moveTo>
                  <a:cubicBezTo>
                    <a:pt x="13959" y="8791"/>
                    <a:pt x="13756" y="8995"/>
                    <a:pt x="13756" y="9239"/>
                  </a:cubicBezTo>
                  <a:cubicBezTo>
                    <a:pt x="13756" y="9483"/>
                    <a:pt x="13959" y="9687"/>
                    <a:pt x="14203" y="9687"/>
                  </a:cubicBezTo>
                  <a:cubicBezTo>
                    <a:pt x="14448" y="9687"/>
                    <a:pt x="14651" y="9483"/>
                    <a:pt x="14651" y="9239"/>
                  </a:cubicBezTo>
                  <a:cubicBezTo>
                    <a:pt x="14651" y="8995"/>
                    <a:pt x="14448" y="8791"/>
                    <a:pt x="14203" y="8791"/>
                  </a:cubicBezTo>
                  <a:close/>
                  <a:moveTo>
                    <a:pt x="15546" y="8791"/>
                  </a:moveTo>
                  <a:cubicBezTo>
                    <a:pt x="15302" y="8791"/>
                    <a:pt x="15099" y="8995"/>
                    <a:pt x="15099" y="9239"/>
                  </a:cubicBezTo>
                  <a:cubicBezTo>
                    <a:pt x="15099" y="9483"/>
                    <a:pt x="15302" y="9687"/>
                    <a:pt x="15546" y="9687"/>
                  </a:cubicBezTo>
                  <a:cubicBezTo>
                    <a:pt x="15791" y="9687"/>
                    <a:pt x="15994" y="9483"/>
                    <a:pt x="15994" y="9239"/>
                  </a:cubicBezTo>
                  <a:cubicBezTo>
                    <a:pt x="15994" y="8995"/>
                    <a:pt x="15791" y="8791"/>
                    <a:pt x="15546" y="8791"/>
                  </a:cubicBezTo>
                  <a:close/>
                  <a:moveTo>
                    <a:pt x="16889" y="8791"/>
                  </a:moveTo>
                  <a:cubicBezTo>
                    <a:pt x="16645" y="8791"/>
                    <a:pt x="16442" y="8995"/>
                    <a:pt x="16442" y="9239"/>
                  </a:cubicBezTo>
                  <a:cubicBezTo>
                    <a:pt x="16442" y="9483"/>
                    <a:pt x="16645" y="9687"/>
                    <a:pt x="16889" y="9687"/>
                  </a:cubicBezTo>
                  <a:cubicBezTo>
                    <a:pt x="17134" y="9687"/>
                    <a:pt x="17337" y="9483"/>
                    <a:pt x="17337" y="9239"/>
                  </a:cubicBezTo>
                  <a:cubicBezTo>
                    <a:pt x="17337" y="8995"/>
                    <a:pt x="17134" y="8791"/>
                    <a:pt x="16889" y="8791"/>
                  </a:cubicBezTo>
                  <a:close/>
                  <a:moveTo>
                    <a:pt x="18232" y="8791"/>
                  </a:moveTo>
                  <a:cubicBezTo>
                    <a:pt x="17988" y="8791"/>
                    <a:pt x="17785" y="8995"/>
                    <a:pt x="17785" y="9239"/>
                  </a:cubicBezTo>
                  <a:cubicBezTo>
                    <a:pt x="17785" y="9483"/>
                    <a:pt x="17988" y="9687"/>
                    <a:pt x="18232" y="9687"/>
                  </a:cubicBezTo>
                  <a:cubicBezTo>
                    <a:pt x="18477" y="9687"/>
                    <a:pt x="18680" y="9483"/>
                    <a:pt x="18680" y="9239"/>
                  </a:cubicBezTo>
                  <a:cubicBezTo>
                    <a:pt x="18680" y="8995"/>
                    <a:pt x="18477" y="8791"/>
                    <a:pt x="18232" y="8791"/>
                  </a:cubicBezTo>
                  <a:close/>
                  <a:moveTo>
                    <a:pt x="19575" y="8791"/>
                  </a:moveTo>
                  <a:cubicBezTo>
                    <a:pt x="19331" y="8791"/>
                    <a:pt x="19128" y="8995"/>
                    <a:pt x="19128" y="9239"/>
                  </a:cubicBezTo>
                  <a:cubicBezTo>
                    <a:pt x="19128" y="9483"/>
                    <a:pt x="19331" y="9687"/>
                    <a:pt x="19575" y="9687"/>
                  </a:cubicBezTo>
                  <a:cubicBezTo>
                    <a:pt x="19820" y="9687"/>
                    <a:pt x="20023" y="9483"/>
                    <a:pt x="20023" y="9239"/>
                  </a:cubicBezTo>
                  <a:cubicBezTo>
                    <a:pt x="20023" y="8995"/>
                    <a:pt x="19820" y="8791"/>
                    <a:pt x="19575" y="8791"/>
                  </a:cubicBezTo>
                  <a:close/>
                  <a:moveTo>
                    <a:pt x="20918" y="8791"/>
                  </a:moveTo>
                  <a:cubicBezTo>
                    <a:pt x="20674" y="8791"/>
                    <a:pt x="20471" y="8995"/>
                    <a:pt x="20471" y="9239"/>
                  </a:cubicBezTo>
                  <a:cubicBezTo>
                    <a:pt x="20471" y="9483"/>
                    <a:pt x="20674" y="9687"/>
                    <a:pt x="20918" y="9687"/>
                  </a:cubicBezTo>
                  <a:cubicBezTo>
                    <a:pt x="21163" y="9687"/>
                    <a:pt x="21366" y="9483"/>
                    <a:pt x="21366" y="9239"/>
                  </a:cubicBezTo>
                  <a:cubicBezTo>
                    <a:pt x="21366" y="8995"/>
                    <a:pt x="21163" y="8791"/>
                    <a:pt x="20918" y="8791"/>
                  </a:cubicBezTo>
                  <a:close/>
                  <a:moveTo>
                    <a:pt x="366" y="9076"/>
                  </a:moveTo>
                  <a:cubicBezTo>
                    <a:pt x="163" y="9076"/>
                    <a:pt x="0" y="9239"/>
                    <a:pt x="0" y="9443"/>
                  </a:cubicBezTo>
                  <a:cubicBezTo>
                    <a:pt x="0" y="9646"/>
                    <a:pt x="163" y="9850"/>
                    <a:pt x="366" y="9850"/>
                  </a:cubicBezTo>
                  <a:lnTo>
                    <a:pt x="1954" y="9850"/>
                  </a:lnTo>
                  <a:cubicBezTo>
                    <a:pt x="2157" y="9850"/>
                    <a:pt x="2360" y="9646"/>
                    <a:pt x="2360" y="9443"/>
                  </a:cubicBezTo>
                  <a:cubicBezTo>
                    <a:pt x="2360" y="9239"/>
                    <a:pt x="2157" y="9076"/>
                    <a:pt x="1954" y="9076"/>
                  </a:cubicBezTo>
                  <a:close/>
                  <a:moveTo>
                    <a:pt x="8669" y="9076"/>
                  </a:moveTo>
                  <a:cubicBezTo>
                    <a:pt x="8424" y="9076"/>
                    <a:pt x="8262" y="9239"/>
                    <a:pt x="8262" y="9443"/>
                  </a:cubicBezTo>
                  <a:cubicBezTo>
                    <a:pt x="8262" y="9646"/>
                    <a:pt x="8424" y="9850"/>
                    <a:pt x="8669" y="9850"/>
                  </a:cubicBezTo>
                  <a:lnTo>
                    <a:pt x="12779" y="9850"/>
                  </a:lnTo>
                  <a:cubicBezTo>
                    <a:pt x="12982" y="9850"/>
                    <a:pt x="13145" y="9646"/>
                    <a:pt x="13145" y="9443"/>
                  </a:cubicBezTo>
                  <a:cubicBezTo>
                    <a:pt x="13145" y="9239"/>
                    <a:pt x="12982" y="9076"/>
                    <a:pt x="12779" y="9076"/>
                  </a:cubicBezTo>
                  <a:close/>
                  <a:moveTo>
                    <a:pt x="366" y="10867"/>
                  </a:moveTo>
                  <a:cubicBezTo>
                    <a:pt x="163" y="10867"/>
                    <a:pt x="0" y="11030"/>
                    <a:pt x="0" y="11233"/>
                  </a:cubicBezTo>
                  <a:cubicBezTo>
                    <a:pt x="0" y="11478"/>
                    <a:pt x="163" y="11640"/>
                    <a:pt x="366" y="11640"/>
                  </a:cubicBezTo>
                  <a:lnTo>
                    <a:pt x="1954" y="11640"/>
                  </a:lnTo>
                  <a:cubicBezTo>
                    <a:pt x="2157" y="11640"/>
                    <a:pt x="2360" y="11478"/>
                    <a:pt x="2360" y="11233"/>
                  </a:cubicBezTo>
                  <a:cubicBezTo>
                    <a:pt x="2360" y="11030"/>
                    <a:pt x="2157" y="10867"/>
                    <a:pt x="1954" y="10867"/>
                  </a:cubicBezTo>
                  <a:close/>
                  <a:moveTo>
                    <a:pt x="8669" y="10867"/>
                  </a:moveTo>
                  <a:cubicBezTo>
                    <a:pt x="8424" y="10867"/>
                    <a:pt x="8262" y="11030"/>
                    <a:pt x="8262" y="11233"/>
                  </a:cubicBezTo>
                  <a:cubicBezTo>
                    <a:pt x="8262" y="11478"/>
                    <a:pt x="8424" y="11640"/>
                    <a:pt x="8669" y="11640"/>
                  </a:cubicBezTo>
                  <a:lnTo>
                    <a:pt x="12779" y="11640"/>
                  </a:lnTo>
                  <a:cubicBezTo>
                    <a:pt x="12982" y="11640"/>
                    <a:pt x="13145" y="11478"/>
                    <a:pt x="13145" y="11233"/>
                  </a:cubicBezTo>
                  <a:cubicBezTo>
                    <a:pt x="13145" y="11030"/>
                    <a:pt x="12982" y="10867"/>
                    <a:pt x="12779" y="10867"/>
                  </a:cubicBezTo>
                  <a:close/>
                  <a:moveTo>
                    <a:pt x="14203" y="12495"/>
                  </a:moveTo>
                  <a:cubicBezTo>
                    <a:pt x="13959" y="12495"/>
                    <a:pt x="13756" y="12698"/>
                    <a:pt x="13756" y="12943"/>
                  </a:cubicBezTo>
                  <a:cubicBezTo>
                    <a:pt x="13756" y="13187"/>
                    <a:pt x="13959" y="13390"/>
                    <a:pt x="14203" y="13390"/>
                  </a:cubicBezTo>
                  <a:cubicBezTo>
                    <a:pt x="14448" y="13390"/>
                    <a:pt x="14651" y="13187"/>
                    <a:pt x="14651" y="12943"/>
                  </a:cubicBezTo>
                  <a:cubicBezTo>
                    <a:pt x="14651" y="12698"/>
                    <a:pt x="14448" y="12495"/>
                    <a:pt x="14203" y="12495"/>
                  </a:cubicBezTo>
                  <a:close/>
                  <a:moveTo>
                    <a:pt x="15546" y="12495"/>
                  </a:moveTo>
                  <a:cubicBezTo>
                    <a:pt x="15302" y="12495"/>
                    <a:pt x="15099" y="12698"/>
                    <a:pt x="15099" y="12943"/>
                  </a:cubicBezTo>
                  <a:cubicBezTo>
                    <a:pt x="15099" y="13187"/>
                    <a:pt x="15302" y="13390"/>
                    <a:pt x="15546" y="13390"/>
                  </a:cubicBezTo>
                  <a:cubicBezTo>
                    <a:pt x="15791" y="13390"/>
                    <a:pt x="15994" y="13187"/>
                    <a:pt x="15994" y="12943"/>
                  </a:cubicBezTo>
                  <a:cubicBezTo>
                    <a:pt x="15994" y="12698"/>
                    <a:pt x="15791" y="12495"/>
                    <a:pt x="15546" y="12495"/>
                  </a:cubicBezTo>
                  <a:close/>
                  <a:moveTo>
                    <a:pt x="16889" y="12495"/>
                  </a:moveTo>
                  <a:cubicBezTo>
                    <a:pt x="16645" y="12495"/>
                    <a:pt x="16442" y="12698"/>
                    <a:pt x="16442" y="12943"/>
                  </a:cubicBezTo>
                  <a:cubicBezTo>
                    <a:pt x="16442" y="13187"/>
                    <a:pt x="16645" y="13390"/>
                    <a:pt x="16889" y="13390"/>
                  </a:cubicBezTo>
                  <a:cubicBezTo>
                    <a:pt x="17134" y="13390"/>
                    <a:pt x="17337" y="13187"/>
                    <a:pt x="17337" y="12943"/>
                  </a:cubicBezTo>
                  <a:cubicBezTo>
                    <a:pt x="17337" y="12698"/>
                    <a:pt x="17134" y="12495"/>
                    <a:pt x="16889" y="12495"/>
                  </a:cubicBezTo>
                  <a:close/>
                  <a:moveTo>
                    <a:pt x="18232" y="12495"/>
                  </a:moveTo>
                  <a:cubicBezTo>
                    <a:pt x="17988" y="12495"/>
                    <a:pt x="17785" y="12698"/>
                    <a:pt x="17785" y="12943"/>
                  </a:cubicBezTo>
                  <a:cubicBezTo>
                    <a:pt x="17785" y="13187"/>
                    <a:pt x="17988" y="13390"/>
                    <a:pt x="18232" y="13390"/>
                  </a:cubicBezTo>
                  <a:cubicBezTo>
                    <a:pt x="18477" y="13390"/>
                    <a:pt x="18680" y="13187"/>
                    <a:pt x="18680" y="12943"/>
                  </a:cubicBezTo>
                  <a:cubicBezTo>
                    <a:pt x="18680" y="12698"/>
                    <a:pt x="18477" y="12495"/>
                    <a:pt x="18232" y="12495"/>
                  </a:cubicBezTo>
                  <a:close/>
                  <a:moveTo>
                    <a:pt x="19575" y="12495"/>
                  </a:moveTo>
                  <a:cubicBezTo>
                    <a:pt x="19331" y="12495"/>
                    <a:pt x="19128" y="12698"/>
                    <a:pt x="19128" y="12943"/>
                  </a:cubicBezTo>
                  <a:cubicBezTo>
                    <a:pt x="19128" y="13187"/>
                    <a:pt x="19331" y="13390"/>
                    <a:pt x="19575" y="13390"/>
                  </a:cubicBezTo>
                  <a:cubicBezTo>
                    <a:pt x="19820" y="13390"/>
                    <a:pt x="20023" y="13187"/>
                    <a:pt x="20023" y="12943"/>
                  </a:cubicBezTo>
                  <a:cubicBezTo>
                    <a:pt x="20023" y="12698"/>
                    <a:pt x="19820" y="12495"/>
                    <a:pt x="19575" y="12495"/>
                  </a:cubicBezTo>
                  <a:close/>
                  <a:moveTo>
                    <a:pt x="20918" y="12495"/>
                  </a:moveTo>
                  <a:cubicBezTo>
                    <a:pt x="20674" y="12495"/>
                    <a:pt x="20471" y="12698"/>
                    <a:pt x="20471" y="12943"/>
                  </a:cubicBezTo>
                  <a:cubicBezTo>
                    <a:pt x="20471" y="13187"/>
                    <a:pt x="20674" y="13390"/>
                    <a:pt x="20918" y="13390"/>
                  </a:cubicBezTo>
                  <a:cubicBezTo>
                    <a:pt x="21163" y="13390"/>
                    <a:pt x="21366" y="13187"/>
                    <a:pt x="21366" y="12943"/>
                  </a:cubicBezTo>
                  <a:cubicBezTo>
                    <a:pt x="21366" y="12698"/>
                    <a:pt x="21163" y="12495"/>
                    <a:pt x="20918" y="12495"/>
                  </a:cubicBezTo>
                  <a:close/>
                  <a:moveTo>
                    <a:pt x="366" y="12658"/>
                  </a:moveTo>
                  <a:cubicBezTo>
                    <a:pt x="163" y="12658"/>
                    <a:pt x="0" y="12821"/>
                    <a:pt x="0" y="13065"/>
                  </a:cubicBezTo>
                  <a:cubicBezTo>
                    <a:pt x="0" y="13268"/>
                    <a:pt x="163" y="13431"/>
                    <a:pt x="366" y="13431"/>
                  </a:cubicBezTo>
                  <a:lnTo>
                    <a:pt x="1954" y="13431"/>
                  </a:lnTo>
                  <a:cubicBezTo>
                    <a:pt x="2157" y="13431"/>
                    <a:pt x="2360" y="13268"/>
                    <a:pt x="2360" y="13065"/>
                  </a:cubicBezTo>
                  <a:cubicBezTo>
                    <a:pt x="2360" y="12821"/>
                    <a:pt x="2157" y="12658"/>
                    <a:pt x="1954" y="12658"/>
                  </a:cubicBezTo>
                  <a:close/>
                  <a:moveTo>
                    <a:pt x="8669" y="12658"/>
                  </a:moveTo>
                  <a:cubicBezTo>
                    <a:pt x="8424" y="12658"/>
                    <a:pt x="8262" y="12821"/>
                    <a:pt x="8262" y="13065"/>
                  </a:cubicBezTo>
                  <a:cubicBezTo>
                    <a:pt x="8262" y="13268"/>
                    <a:pt x="8424" y="13431"/>
                    <a:pt x="8669" y="13431"/>
                  </a:cubicBezTo>
                  <a:lnTo>
                    <a:pt x="12779" y="13431"/>
                  </a:lnTo>
                  <a:cubicBezTo>
                    <a:pt x="12982" y="13431"/>
                    <a:pt x="13145" y="13268"/>
                    <a:pt x="13145" y="13065"/>
                  </a:cubicBezTo>
                  <a:cubicBezTo>
                    <a:pt x="13145" y="12821"/>
                    <a:pt x="12982" y="12658"/>
                    <a:pt x="12779" y="126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35"/>
            <p:cNvSpPr/>
            <p:nvPr/>
          </p:nvSpPr>
          <p:spPr>
            <a:xfrm>
              <a:off x="3304325" y="3321950"/>
              <a:ext cx="534175" cy="335775"/>
            </a:xfrm>
            <a:custGeom>
              <a:avLst/>
              <a:gdLst/>
              <a:ahLst/>
              <a:cxnLst/>
              <a:rect l="l" t="t" r="r" b="b"/>
              <a:pathLst>
                <a:path w="21367" h="13431" extrusionOk="0">
                  <a:moveTo>
                    <a:pt x="366" y="82"/>
                  </a:moveTo>
                  <a:cubicBezTo>
                    <a:pt x="163" y="82"/>
                    <a:pt x="0" y="244"/>
                    <a:pt x="0" y="448"/>
                  </a:cubicBezTo>
                  <a:cubicBezTo>
                    <a:pt x="0" y="692"/>
                    <a:pt x="163" y="855"/>
                    <a:pt x="366" y="855"/>
                  </a:cubicBezTo>
                  <a:lnTo>
                    <a:pt x="1954" y="855"/>
                  </a:lnTo>
                  <a:cubicBezTo>
                    <a:pt x="2157" y="855"/>
                    <a:pt x="2360" y="692"/>
                    <a:pt x="2360" y="448"/>
                  </a:cubicBezTo>
                  <a:cubicBezTo>
                    <a:pt x="2360" y="244"/>
                    <a:pt x="2157" y="82"/>
                    <a:pt x="1954" y="82"/>
                  </a:cubicBezTo>
                  <a:close/>
                  <a:moveTo>
                    <a:pt x="3703" y="82"/>
                  </a:moveTo>
                  <a:cubicBezTo>
                    <a:pt x="3500" y="82"/>
                    <a:pt x="3337" y="244"/>
                    <a:pt x="3337" y="448"/>
                  </a:cubicBezTo>
                  <a:cubicBezTo>
                    <a:pt x="3337" y="692"/>
                    <a:pt x="3500" y="855"/>
                    <a:pt x="3703" y="855"/>
                  </a:cubicBezTo>
                  <a:lnTo>
                    <a:pt x="7855" y="855"/>
                  </a:lnTo>
                  <a:cubicBezTo>
                    <a:pt x="8058" y="855"/>
                    <a:pt x="8221" y="692"/>
                    <a:pt x="8221" y="448"/>
                  </a:cubicBezTo>
                  <a:cubicBezTo>
                    <a:pt x="8221" y="244"/>
                    <a:pt x="8058" y="82"/>
                    <a:pt x="7855" y="82"/>
                  </a:cubicBezTo>
                  <a:close/>
                  <a:moveTo>
                    <a:pt x="9605" y="0"/>
                  </a:moveTo>
                  <a:cubicBezTo>
                    <a:pt x="9360" y="0"/>
                    <a:pt x="9157" y="204"/>
                    <a:pt x="9157" y="448"/>
                  </a:cubicBezTo>
                  <a:cubicBezTo>
                    <a:pt x="9157" y="692"/>
                    <a:pt x="9360" y="896"/>
                    <a:pt x="9605" y="896"/>
                  </a:cubicBezTo>
                  <a:cubicBezTo>
                    <a:pt x="9849" y="896"/>
                    <a:pt x="10052" y="692"/>
                    <a:pt x="10052" y="448"/>
                  </a:cubicBezTo>
                  <a:cubicBezTo>
                    <a:pt x="10052" y="204"/>
                    <a:pt x="9849" y="0"/>
                    <a:pt x="9605" y="0"/>
                  </a:cubicBezTo>
                  <a:close/>
                  <a:moveTo>
                    <a:pt x="10948" y="0"/>
                  </a:moveTo>
                  <a:cubicBezTo>
                    <a:pt x="10703" y="0"/>
                    <a:pt x="10500" y="204"/>
                    <a:pt x="10500" y="448"/>
                  </a:cubicBezTo>
                  <a:cubicBezTo>
                    <a:pt x="10500" y="692"/>
                    <a:pt x="10703" y="896"/>
                    <a:pt x="10948" y="896"/>
                  </a:cubicBezTo>
                  <a:cubicBezTo>
                    <a:pt x="11192" y="896"/>
                    <a:pt x="11395" y="692"/>
                    <a:pt x="11395" y="448"/>
                  </a:cubicBezTo>
                  <a:cubicBezTo>
                    <a:pt x="11395" y="204"/>
                    <a:pt x="11192" y="0"/>
                    <a:pt x="10948" y="0"/>
                  </a:cubicBezTo>
                  <a:close/>
                  <a:moveTo>
                    <a:pt x="12291" y="0"/>
                  </a:moveTo>
                  <a:cubicBezTo>
                    <a:pt x="12046" y="0"/>
                    <a:pt x="11843" y="204"/>
                    <a:pt x="11843" y="448"/>
                  </a:cubicBezTo>
                  <a:cubicBezTo>
                    <a:pt x="11843" y="692"/>
                    <a:pt x="12046" y="896"/>
                    <a:pt x="12291" y="896"/>
                  </a:cubicBezTo>
                  <a:cubicBezTo>
                    <a:pt x="12535" y="896"/>
                    <a:pt x="12738" y="692"/>
                    <a:pt x="12738" y="448"/>
                  </a:cubicBezTo>
                  <a:cubicBezTo>
                    <a:pt x="12738" y="204"/>
                    <a:pt x="12535" y="0"/>
                    <a:pt x="12291" y="0"/>
                  </a:cubicBezTo>
                  <a:close/>
                  <a:moveTo>
                    <a:pt x="13634" y="0"/>
                  </a:moveTo>
                  <a:cubicBezTo>
                    <a:pt x="13389" y="0"/>
                    <a:pt x="13186" y="204"/>
                    <a:pt x="13186" y="448"/>
                  </a:cubicBezTo>
                  <a:cubicBezTo>
                    <a:pt x="13186" y="692"/>
                    <a:pt x="13389" y="896"/>
                    <a:pt x="13634" y="896"/>
                  </a:cubicBezTo>
                  <a:cubicBezTo>
                    <a:pt x="13878" y="896"/>
                    <a:pt x="14081" y="692"/>
                    <a:pt x="14081" y="448"/>
                  </a:cubicBezTo>
                  <a:cubicBezTo>
                    <a:pt x="14081" y="204"/>
                    <a:pt x="13878" y="0"/>
                    <a:pt x="13634" y="0"/>
                  </a:cubicBezTo>
                  <a:close/>
                  <a:moveTo>
                    <a:pt x="14977" y="0"/>
                  </a:moveTo>
                  <a:cubicBezTo>
                    <a:pt x="14732" y="0"/>
                    <a:pt x="14529" y="204"/>
                    <a:pt x="14529" y="448"/>
                  </a:cubicBezTo>
                  <a:cubicBezTo>
                    <a:pt x="14529" y="692"/>
                    <a:pt x="14732" y="896"/>
                    <a:pt x="14977" y="896"/>
                  </a:cubicBezTo>
                  <a:cubicBezTo>
                    <a:pt x="15221" y="896"/>
                    <a:pt x="15424" y="692"/>
                    <a:pt x="15424" y="448"/>
                  </a:cubicBezTo>
                  <a:cubicBezTo>
                    <a:pt x="15424" y="204"/>
                    <a:pt x="15221" y="0"/>
                    <a:pt x="14977" y="0"/>
                  </a:cubicBezTo>
                  <a:close/>
                  <a:moveTo>
                    <a:pt x="16320" y="0"/>
                  </a:moveTo>
                  <a:cubicBezTo>
                    <a:pt x="16075" y="0"/>
                    <a:pt x="15872" y="204"/>
                    <a:pt x="15872" y="448"/>
                  </a:cubicBezTo>
                  <a:cubicBezTo>
                    <a:pt x="15872" y="692"/>
                    <a:pt x="16075" y="896"/>
                    <a:pt x="16320" y="896"/>
                  </a:cubicBezTo>
                  <a:cubicBezTo>
                    <a:pt x="16564" y="896"/>
                    <a:pt x="16767" y="692"/>
                    <a:pt x="16767" y="448"/>
                  </a:cubicBezTo>
                  <a:cubicBezTo>
                    <a:pt x="16767" y="204"/>
                    <a:pt x="16564" y="0"/>
                    <a:pt x="16320" y="0"/>
                  </a:cubicBezTo>
                  <a:close/>
                  <a:moveTo>
                    <a:pt x="366" y="1872"/>
                  </a:moveTo>
                  <a:cubicBezTo>
                    <a:pt x="163" y="1872"/>
                    <a:pt x="0" y="2035"/>
                    <a:pt x="0" y="2239"/>
                  </a:cubicBezTo>
                  <a:cubicBezTo>
                    <a:pt x="0" y="2483"/>
                    <a:pt x="163" y="2646"/>
                    <a:pt x="366" y="2646"/>
                  </a:cubicBezTo>
                  <a:lnTo>
                    <a:pt x="1954" y="2646"/>
                  </a:lnTo>
                  <a:cubicBezTo>
                    <a:pt x="2157" y="2646"/>
                    <a:pt x="2360" y="2483"/>
                    <a:pt x="2360" y="2239"/>
                  </a:cubicBezTo>
                  <a:cubicBezTo>
                    <a:pt x="2360" y="2035"/>
                    <a:pt x="2157" y="1872"/>
                    <a:pt x="1954" y="1872"/>
                  </a:cubicBezTo>
                  <a:close/>
                  <a:moveTo>
                    <a:pt x="3703" y="1872"/>
                  </a:moveTo>
                  <a:cubicBezTo>
                    <a:pt x="3500" y="1872"/>
                    <a:pt x="3337" y="2035"/>
                    <a:pt x="3337" y="2239"/>
                  </a:cubicBezTo>
                  <a:cubicBezTo>
                    <a:pt x="3337" y="2483"/>
                    <a:pt x="3500" y="2646"/>
                    <a:pt x="3703" y="2646"/>
                  </a:cubicBezTo>
                  <a:lnTo>
                    <a:pt x="7855" y="2646"/>
                  </a:lnTo>
                  <a:cubicBezTo>
                    <a:pt x="8058" y="2646"/>
                    <a:pt x="8221" y="2483"/>
                    <a:pt x="8221" y="2239"/>
                  </a:cubicBezTo>
                  <a:cubicBezTo>
                    <a:pt x="8221" y="2035"/>
                    <a:pt x="8058" y="1872"/>
                    <a:pt x="7855" y="1872"/>
                  </a:cubicBezTo>
                  <a:close/>
                  <a:moveTo>
                    <a:pt x="366" y="3663"/>
                  </a:moveTo>
                  <a:cubicBezTo>
                    <a:pt x="163" y="3663"/>
                    <a:pt x="0" y="3826"/>
                    <a:pt x="0" y="4070"/>
                  </a:cubicBezTo>
                  <a:cubicBezTo>
                    <a:pt x="0" y="4273"/>
                    <a:pt x="163" y="4436"/>
                    <a:pt x="366" y="4436"/>
                  </a:cubicBezTo>
                  <a:lnTo>
                    <a:pt x="1954" y="4436"/>
                  </a:lnTo>
                  <a:cubicBezTo>
                    <a:pt x="2157" y="4436"/>
                    <a:pt x="2360" y="4273"/>
                    <a:pt x="2360" y="4070"/>
                  </a:cubicBezTo>
                  <a:cubicBezTo>
                    <a:pt x="2360" y="3826"/>
                    <a:pt x="2157" y="3663"/>
                    <a:pt x="1954" y="3663"/>
                  </a:cubicBezTo>
                  <a:close/>
                  <a:moveTo>
                    <a:pt x="3703" y="3663"/>
                  </a:moveTo>
                  <a:cubicBezTo>
                    <a:pt x="3500" y="3663"/>
                    <a:pt x="3337" y="3826"/>
                    <a:pt x="3337" y="4070"/>
                  </a:cubicBezTo>
                  <a:cubicBezTo>
                    <a:pt x="3337" y="4273"/>
                    <a:pt x="3500" y="4436"/>
                    <a:pt x="3703" y="4436"/>
                  </a:cubicBezTo>
                  <a:lnTo>
                    <a:pt x="7855" y="4436"/>
                  </a:lnTo>
                  <a:cubicBezTo>
                    <a:pt x="8058" y="4436"/>
                    <a:pt x="8221" y="4273"/>
                    <a:pt x="8221" y="4070"/>
                  </a:cubicBezTo>
                  <a:cubicBezTo>
                    <a:pt x="8221" y="3826"/>
                    <a:pt x="8058" y="3663"/>
                    <a:pt x="7855" y="3663"/>
                  </a:cubicBezTo>
                  <a:close/>
                  <a:moveTo>
                    <a:pt x="9605" y="3622"/>
                  </a:moveTo>
                  <a:cubicBezTo>
                    <a:pt x="9360" y="3622"/>
                    <a:pt x="9157" y="3785"/>
                    <a:pt x="9157" y="4070"/>
                  </a:cubicBezTo>
                  <a:cubicBezTo>
                    <a:pt x="9157" y="4314"/>
                    <a:pt x="9360" y="4518"/>
                    <a:pt x="9605" y="4518"/>
                  </a:cubicBezTo>
                  <a:cubicBezTo>
                    <a:pt x="9849" y="4518"/>
                    <a:pt x="10052" y="4314"/>
                    <a:pt x="10052" y="4070"/>
                  </a:cubicBezTo>
                  <a:cubicBezTo>
                    <a:pt x="10052" y="3785"/>
                    <a:pt x="9849" y="3622"/>
                    <a:pt x="9605" y="3622"/>
                  </a:cubicBezTo>
                  <a:close/>
                  <a:moveTo>
                    <a:pt x="10948" y="3622"/>
                  </a:moveTo>
                  <a:cubicBezTo>
                    <a:pt x="10703" y="3622"/>
                    <a:pt x="10500" y="3785"/>
                    <a:pt x="10500" y="4070"/>
                  </a:cubicBezTo>
                  <a:cubicBezTo>
                    <a:pt x="10500" y="4314"/>
                    <a:pt x="10703" y="4518"/>
                    <a:pt x="10948" y="4518"/>
                  </a:cubicBezTo>
                  <a:cubicBezTo>
                    <a:pt x="11192" y="4518"/>
                    <a:pt x="11395" y="4314"/>
                    <a:pt x="11395" y="4070"/>
                  </a:cubicBezTo>
                  <a:cubicBezTo>
                    <a:pt x="11395" y="3785"/>
                    <a:pt x="11192" y="3622"/>
                    <a:pt x="10948" y="3622"/>
                  </a:cubicBezTo>
                  <a:close/>
                  <a:moveTo>
                    <a:pt x="12291" y="3622"/>
                  </a:moveTo>
                  <a:cubicBezTo>
                    <a:pt x="12046" y="3622"/>
                    <a:pt x="11843" y="3785"/>
                    <a:pt x="11843" y="4070"/>
                  </a:cubicBezTo>
                  <a:cubicBezTo>
                    <a:pt x="11843" y="4314"/>
                    <a:pt x="12046" y="4518"/>
                    <a:pt x="12291" y="4518"/>
                  </a:cubicBezTo>
                  <a:cubicBezTo>
                    <a:pt x="12535" y="4518"/>
                    <a:pt x="12738" y="4314"/>
                    <a:pt x="12738" y="4070"/>
                  </a:cubicBezTo>
                  <a:cubicBezTo>
                    <a:pt x="12738" y="3785"/>
                    <a:pt x="12535" y="3622"/>
                    <a:pt x="12291" y="3622"/>
                  </a:cubicBezTo>
                  <a:close/>
                  <a:moveTo>
                    <a:pt x="13634" y="3622"/>
                  </a:moveTo>
                  <a:cubicBezTo>
                    <a:pt x="13389" y="3622"/>
                    <a:pt x="13186" y="3785"/>
                    <a:pt x="13186" y="4070"/>
                  </a:cubicBezTo>
                  <a:cubicBezTo>
                    <a:pt x="13186" y="4314"/>
                    <a:pt x="13389" y="4518"/>
                    <a:pt x="13634" y="4518"/>
                  </a:cubicBezTo>
                  <a:cubicBezTo>
                    <a:pt x="13878" y="4518"/>
                    <a:pt x="14081" y="4314"/>
                    <a:pt x="14081" y="4070"/>
                  </a:cubicBezTo>
                  <a:cubicBezTo>
                    <a:pt x="14081" y="3785"/>
                    <a:pt x="13878" y="3622"/>
                    <a:pt x="13634" y="3622"/>
                  </a:cubicBezTo>
                  <a:close/>
                  <a:moveTo>
                    <a:pt x="14977" y="3622"/>
                  </a:moveTo>
                  <a:cubicBezTo>
                    <a:pt x="14732" y="3622"/>
                    <a:pt x="14529" y="3785"/>
                    <a:pt x="14529" y="4070"/>
                  </a:cubicBezTo>
                  <a:cubicBezTo>
                    <a:pt x="14529" y="4314"/>
                    <a:pt x="14732" y="4518"/>
                    <a:pt x="14977" y="4518"/>
                  </a:cubicBezTo>
                  <a:cubicBezTo>
                    <a:pt x="15221" y="4518"/>
                    <a:pt x="15424" y="4314"/>
                    <a:pt x="15424" y="4070"/>
                  </a:cubicBezTo>
                  <a:cubicBezTo>
                    <a:pt x="15424" y="3785"/>
                    <a:pt x="15221" y="3622"/>
                    <a:pt x="14977" y="3622"/>
                  </a:cubicBezTo>
                  <a:close/>
                  <a:moveTo>
                    <a:pt x="16320" y="3622"/>
                  </a:moveTo>
                  <a:cubicBezTo>
                    <a:pt x="16075" y="3622"/>
                    <a:pt x="15872" y="3785"/>
                    <a:pt x="15872" y="4070"/>
                  </a:cubicBezTo>
                  <a:cubicBezTo>
                    <a:pt x="15872" y="4314"/>
                    <a:pt x="16075" y="4518"/>
                    <a:pt x="16320" y="4518"/>
                  </a:cubicBezTo>
                  <a:cubicBezTo>
                    <a:pt x="16564" y="4518"/>
                    <a:pt x="16767" y="4314"/>
                    <a:pt x="16767" y="4070"/>
                  </a:cubicBezTo>
                  <a:cubicBezTo>
                    <a:pt x="16767" y="3785"/>
                    <a:pt x="16564" y="3622"/>
                    <a:pt x="16320" y="3622"/>
                  </a:cubicBezTo>
                  <a:close/>
                  <a:moveTo>
                    <a:pt x="366" y="5454"/>
                  </a:moveTo>
                  <a:cubicBezTo>
                    <a:pt x="163" y="5454"/>
                    <a:pt x="0" y="5617"/>
                    <a:pt x="0" y="5861"/>
                  </a:cubicBezTo>
                  <a:cubicBezTo>
                    <a:pt x="0" y="6064"/>
                    <a:pt x="163" y="6227"/>
                    <a:pt x="366" y="6227"/>
                  </a:cubicBezTo>
                  <a:lnTo>
                    <a:pt x="1954" y="6227"/>
                  </a:lnTo>
                  <a:cubicBezTo>
                    <a:pt x="2157" y="6227"/>
                    <a:pt x="2360" y="6064"/>
                    <a:pt x="2360" y="5861"/>
                  </a:cubicBezTo>
                  <a:cubicBezTo>
                    <a:pt x="2360" y="5617"/>
                    <a:pt x="2157" y="5454"/>
                    <a:pt x="1954" y="5454"/>
                  </a:cubicBezTo>
                  <a:close/>
                  <a:moveTo>
                    <a:pt x="3703" y="5454"/>
                  </a:moveTo>
                  <a:cubicBezTo>
                    <a:pt x="3500" y="5454"/>
                    <a:pt x="3337" y="5617"/>
                    <a:pt x="3337" y="5861"/>
                  </a:cubicBezTo>
                  <a:cubicBezTo>
                    <a:pt x="3337" y="6064"/>
                    <a:pt x="3500" y="6227"/>
                    <a:pt x="3703" y="6227"/>
                  </a:cubicBezTo>
                  <a:lnTo>
                    <a:pt x="7855" y="6227"/>
                  </a:lnTo>
                  <a:cubicBezTo>
                    <a:pt x="8058" y="6227"/>
                    <a:pt x="8221" y="6064"/>
                    <a:pt x="8221" y="5861"/>
                  </a:cubicBezTo>
                  <a:cubicBezTo>
                    <a:pt x="8221" y="5617"/>
                    <a:pt x="8058" y="5454"/>
                    <a:pt x="7855" y="5454"/>
                  </a:cubicBezTo>
                  <a:close/>
                  <a:moveTo>
                    <a:pt x="366" y="7244"/>
                  </a:moveTo>
                  <a:cubicBezTo>
                    <a:pt x="163" y="7244"/>
                    <a:pt x="0" y="7448"/>
                    <a:pt x="0" y="7651"/>
                  </a:cubicBezTo>
                  <a:cubicBezTo>
                    <a:pt x="0" y="7855"/>
                    <a:pt x="163" y="8018"/>
                    <a:pt x="366" y="8018"/>
                  </a:cubicBezTo>
                  <a:lnTo>
                    <a:pt x="1954" y="8018"/>
                  </a:lnTo>
                  <a:cubicBezTo>
                    <a:pt x="2157" y="8018"/>
                    <a:pt x="2360" y="7855"/>
                    <a:pt x="2360" y="7651"/>
                  </a:cubicBezTo>
                  <a:cubicBezTo>
                    <a:pt x="2360" y="7448"/>
                    <a:pt x="2157" y="7244"/>
                    <a:pt x="1954" y="7244"/>
                  </a:cubicBezTo>
                  <a:close/>
                  <a:moveTo>
                    <a:pt x="3703" y="7244"/>
                  </a:moveTo>
                  <a:cubicBezTo>
                    <a:pt x="3500" y="7244"/>
                    <a:pt x="3337" y="7448"/>
                    <a:pt x="3337" y="7651"/>
                  </a:cubicBezTo>
                  <a:cubicBezTo>
                    <a:pt x="3337" y="7855"/>
                    <a:pt x="3500" y="8018"/>
                    <a:pt x="3703" y="8018"/>
                  </a:cubicBezTo>
                  <a:lnTo>
                    <a:pt x="7855" y="8018"/>
                  </a:lnTo>
                  <a:cubicBezTo>
                    <a:pt x="8058" y="8018"/>
                    <a:pt x="8221" y="7855"/>
                    <a:pt x="8221" y="7651"/>
                  </a:cubicBezTo>
                  <a:cubicBezTo>
                    <a:pt x="8221" y="7448"/>
                    <a:pt x="8058" y="7244"/>
                    <a:pt x="7855" y="7244"/>
                  </a:cubicBezTo>
                  <a:close/>
                  <a:moveTo>
                    <a:pt x="14203" y="8750"/>
                  </a:moveTo>
                  <a:cubicBezTo>
                    <a:pt x="13959" y="8750"/>
                    <a:pt x="13756" y="8954"/>
                    <a:pt x="13756" y="9198"/>
                  </a:cubicBezTo>
                  <a:cubicBezTo>
                    <a:pt x="13756" y="9483"/>
                    <a:pt x="13959" y="9686"/>
                    <a:pt x="14203" y="9686"/>
                  </a:cubicBezTo>
                  <a:cubicBezTo>
                    <a:pt x="14448" y="9686"/>
                    <a:pt x="14651" y="9483"/>
                    <a:pt x="14651" y="9198"/>
                  </a:cubicBezTo>
                  <a:cubicBezTo>
                    <a:pt x="14651" y="8954"/>
                    <a:pt x="14448" y="8750"/>
                    <a:pt x="14203" y="8750"/>
                  </a:cubicBezTo>
                  <a:close/>
                  <a:moveTo>
                    <a:pt x="15546" y="8750"/>
                  </a:moveTo>
                  <a:cubicBezTo>
                    <a:pt x="15302" y="8750"/>
                    <a:pt x="15099" y="8954"/>
                    <a:pt x="15099" y="9198"/>
                  </a:cubicBezTo>
                  <a:cubicBezTo>
                    <a:pt x="15099" y="9483"/>
                    <a:pt x="15302" y="9686"/>
                    <a:pt x="15546" y="9686"/>
                  </a:cubicBezTo>
                  <a:cubicBezTo>
                    <a:pt x="15791" y="9686"/>
                    <a:pt x="15994" y="9483"/>
                    <a:pt x="15994" y="9198"/>
                  </a:cubicBezTo>
                  <a:cubicBezTo>
                    <a:pt x="15994" y="8954"/>
                    <a:pt x="15791" y="8750"/>
                    <a:pt x="15546" y="8750"/>
                  </a:cubicBezTo>
                  <a:close/>
                  <a:moveTo>
                    <a:pt x="16889" y="8750"/>
                  </a:moveTo>
                  <a:cubicBezTo>
                    <a:pt x="16645" y="8750"/>
                    <a:pt x="16442" y="8954"/>
                    <a:pt x="16442" y="9198"/>
                  </a:cubicBezTo>
                  <a:cubicBezTo>
                    <a:pt x="16442" y="9483"/>
                    <a:pt x="16645" y="9686"/>
                    <a:pt x="16889" y="9686"/>
                  </a:cubicBezTo>
                  <a:cubicBezTo>
                    <a:pt x="17134" y="9686"/>
                    <a:pt x="17337" y="9483"/>
                    <a:pt x="17337" y="9198"/>
                  </a:cubicBezTo>
                  <a:cubicBezTo>
                    <a:pt x="17337" y="8954"/>
                    <a:pt x="17134" y="8750"/>
                    <a:pt x="16889" y="8750"/>
                  </a:cubicBezTo>
                  <a:close/>
                  <a:moveTo>
                    <a:pt x="18232" y="8750"/>
                  </a:moveTo>
                  <a:cubicBezTo>
                    <a:pt x="17988" y="8750"/>
                    <a:pt x="17785" y="8954"/>
                    <a:pt x="17785" y="9198"/>
                  </a:cubicBezTo>
                  <a:cubicBezTo>
                    <a:pt x="17785" y="9483"/>
                    <a:pt x="17988" y="9686"/>
                    <a:pt x="18232" y="9686"/>
                  </a:cubicBezTo>
                  <a:cubicBezTo>
                    <a:pt x="18477" y="9686"/>
                    <a:pt x="18680" y="9483"/>
                    <a:pt x="18680" y="9198"/>
                  </a:cubicBezTo>
                  <a:cubicBezTo>
                    <a:pt x="18680" y="8954"/>
                    <a:pt x="18477" y="8750"/>
                    <a:pt x="18232" y="8750"/>
                  </a:cubicBezTo>
                  <a:close/>
                  <a:moveTo>
                    <a:pt x="19575" y="8750"/>
                  </a:moveTo>
                  <a:cubicBezTo>
                    <a:pt x="19331" y="8750"/>
                    <a:pt x="19128" y="8954"/>
                    <a:pt x="19128" y="9198"/>
                  </a:cubicBezTo>
                  <a:cubicBezTo>
                    <a:pt x="19128" y="9483"/>
                    <a:pt x="19331" y="9686"/>
                    <a:pt x="19575" y="9686"/>
                  </a:cubicBezTo>
                  <a:cubicBezTo>
                    <a:pt x="19820" y="9686"/>
                    <a:pt x="20023" y="9483"/>
                    <a:pt x="20023" y="9198"/>
                  </a:cubicBezTo>
                  <a:cubicBezTo>
                    <a:pt x="20023" y="8954"/>
                    <a:pt x="19820" y="8750"/>
                    <a:pt x="19575" y="8750"/>
                  </a:cubicBezTo>
                  <a:close/>
                  <a:moveTo>
                    <a:pt x="20918" y="8750"/>
                  </a:moveTo>
                  <a:cubicBezTo>
                    <a:pt x="20674" y="8750"/>
                    <a:pt x="20471" y="8954"/>
                    <a:pt x="20471" y="9198"/>
                  </a:cubicBezTo>
                  <a:cubicBezTo>
                    <a:pt x="20471" y="9483"/>
                    <a:pt x="20674" y="9686"/>
                    <a:pt x="20918" y="9686"/>
                  </a:cubicBezTo>
                  <a:cubicBezTo>
                    <a:pt x="21163" y="9686"/>
                    <a:pt x="21366" y="9483"/>
                    <a:pt x="21366" y="9198"/>
                  </a:cubicBezTo>
                  <a:cubicBezTo>
                    <a:pt x="21366" y="8954"/>
                    <a:pt x="21163" y="8750"/>
                    <a:pt x="20918" y="8750"/>
                  </a:cubicBezTo>
                  <a:close/>
                  <a:moveTo>
                    <a:pt x="366" y="9035"/>
                  </a:moveTo>
                  <a:cubicBezTo>
                    <a:pt x="163" y="9035"/>
                    <a:pt x="0" y="9239"/>
                    <a:pt x="0" y="9442"/>
                  </a:cubicBezTo>
                  <a:cubicBezTo>
                    <a:pt x="0" y="9646"/>
                    <a:pt x="163" y="9849"/>
                    <a:pt x="366" y="9849"/>
                  </a:cubicBezTo>
                  <a:lnTo>
                    <a:pt x="1954" y="9849"/>
                  </a:lnTo>
                  <a:cubicBezTo>
                    <a:pt x="2157" y="9849"/>
                    <a:pt x="2360" y="9646"/>
                    <a:pt x="2360" y="9442"/>
                  </a:cubicBezTo>
                  <a:cubicBezTo>
                    <a:pt x="2360" y="9239"/>
                    <a:pt x="2157" y="9035"/>
                    <a:pt x="1954" y="9035"/>
                  </a:cubicBezTo>
                  <a:close/>
                  <a:moveTo>
                    <a:pt x="8669" y="9035"/>
                  </a:moveTo>
                  <a:cubicBezTo>
                    <a:pt x="8424" y="9035"/>
                    <a:pt x="8262" y="9239"/>
                    <a:pt x="8262" y="9442"/>
                  </a:cubicBezTo>
                  <a:cubicBezTo>
                    <a:pt x="8262" y="9646"/>
                    <a:pt x="8424" y="9849"/>
                    <a:pt x="8669" y="9849"/>
                  </a:cubicBezTo>
                  <a:lnTo>
                    <a:pt x="12779" y="9849"/>
                  </a:lnTo>
                  <a:cubicBezTo>
                    <a:pt x="12982" y="9849"/>
                    <a:pt x="13145" y="9646"/>
                    <a:pt x="13145" y="9442"/>
                  </a:cubicBezTo>
                  <a:cubicBezTo>
                    <a:pt x="13145" y="9239"/>
                    <a:pt x="12982" y="9035"/>
                    <a:pt x="12779" y="9035"/>
                  </a:cubicBezTo>
                  <a:close/>
                  <a:moveTo>
                    <a:pt x="366" y="10866"/>
                  </a:moveTo>
                  <a:cubicBezTo>
                    <a:pt x="163" y="10866"/>
                    <a:pt x="0" y="11029"/>
                    <a:pt x="0" y="11233"/>
                  </a:cubicBezTo>
                  <a:cubicBezTo>
                    <a:pt x="0" y="11436"/>
                    <a:pt x="163" y="11640"/>
                    <a:pt x="366" y="11640"/>
                  </a:cubicBezTo>
                  <a:lnTo>
                    <a:pt x="1954" y="11640"/>
                  </a:lnTo>
                  <a:cubicBezTo>
                    <a:pt x="2157" y="11640"/>
                    <a:pt x="2360" y="11436"/>
                    <a:pt x="2360" y="11233"/>
                  </a:cubicBezTo>
                  <a:cubicBezTo>
                    <a:pt x="2360" y="11029"/>
                    <a:pt x="2157" y="10866"/>
                    <a:pt x="1954" y="10866"/>
                  </a:cubicBezTo>
                  <a:close/>
                  <a:moveTo>
                    <a:pt x="8669" y="10866"/>
                  </a:moveTo>
                  <a:cubicBezTo>
                    <a:pt x="8424" y="10866"/>
                    <a:pt x="8262" y="11029"/>
                    <a:pt x="8262" y="11233"/>
                  </a:cubicBezTo>
                  <a:cubicBezTo>
                    <a:pt x="8262" y="11436"/>
                    <a:pt x="8424" y="11640"/>
                    <a:pt x="8669" y="11640"/>
                  </a:cubicBezTo>
                  <a:lnTo>
                    <a:pt x="12779" y="11640"/>
                  </a:lnTo>
                  <a:cubicBezTo>
                    <a:pt x="12982" y="11640"/>
                    <a:pt x="13145" y="11436"/>
                    <a:pt x="13145" y="11233"/>
                  </a:cubicBezTo>
                  <a:cubicBezTo>
                    <a:pt x="13145" y="11029"/>
                    <a:pt x="12982" y="10866"/>
                    <a:pt x="12779" y="10866"/>
                  </a:cubicBezTo>
                  <a:close/>
                  <a:moveTo>
                    <a:pt x="14203" y="12454"/>
                  </a:moveTo>
                  <a:cubicBezTo>
                    <a:pt x="13959" y="12454"/>
                    <a:pt x="13756" y="12657"/>
                    <a:pt x="13756" y="12942"/>
                  </a:cubicBezTo>
                  <a:cubicBezTo>
                    <a:pt x="13756" y="13186"/>
                    <a:pt x="13959" y="13390"/>
                    <a:pt x="14203" y="13390"/>
                  </a:cubicBezTo>
                  <a:cubicBezTo>
                    <a:pt x="14448" y="13390"/>
                    <a:pt x="14651" y="13186"/>
                    <a:pt x="14651" y="12942"/>
                  </a:cubicBezTo>
                  <a:cubicBezTo>
                    <a:pt x="14651" y="12657"/>
                    <a:pt x="14448" y="12454"/>
                    <a:pt x="14203" y="12454"/>
                  </a:cubicBezTo>
                  <a:close/>
                  <a:moveTo>
                    <a:pt x="15546" y="12454"/>
                  </a:moveTo>
                  <a:cubicBezTo>
                    <a:pt x="15302" y="12454"/>
                    <a:pt x="15099" y="12657"/>
                    <a:pt x="15099" y="12942"/>
                  </a:cubicBezTo>
                  <a:cubicBezTo>
                    <a:pt x="15099" y="13186"/>
                    <a:pt x="15302" y="13390"/>
                    <a:pt x="15546" y="13390"/>
                  </a:cubicBezTo>
                  <a:cubicBezTo>
                    <a:pt x="15791" y="13390"/>
                    <a:pt x="15994" y="13186"/>
                    <a:pt x="15994" y="12942"/>
                  </a:cubicBezTo>
                  <a:cubicBezTo>
                    <a:pt x="15994" y="12657"/>
                    <a:pt x="15791" y="12454"/>
                    <a:pt x="15546" y="12454"/>
                  </a:cubicBezTo>
                  <a:close/>
                  <a:moveTo>
                    <a:pt x="16889" y="12454"/>
                  </a:moveTo>
                  <a:cubicBezTo>
                    <a:pt x="16645" y="12454"/>
                    <a:pt x="16442" y="12657"/>
                    <a:pt x="16442" y="12942"/>
                  </a:cubicBezTo>
                  <a:cubicBezTo>
                    <a:pt x="16442" y="13186"/>
                    <a:pt x="16645" y="13390"/>
                    <a:pt x="16889" y="13390"/>
                  </a:cubicBezTo>
                  <a:cubicBezTo>
                    <a:pt x="17134" y="13390"/>
                    <a:pt x="17337" y="13186"/>
                    <a:pt x="17337" y="12942"/>
                  </a:cubicBezTo>
                  <a:cubicBezTo>
                    <a:pt x="17337" y="12657"/>
                    <a:pt x="17134" y="12454"/>
                    <a:pt x="16889" y="12454"/>
                  </a:cubicBezTo>
                  <a:close/>
                  <a:moveTo>
                    <a:pt x="18232" y="12454"/>
                  </a:moveTo>
                  <a:cubicBezTo>
                    <a:pt x="17988" y="12454"/>
                    <a:pt x="17785" y="12657"/>
                    <a:pt x="17785" y="12942"/>
                  </a:cubicBezTo>
                  <a:cubicBezTo>
                    <a:pt x="17785" y="13186"/>
                    <a:pt x="17988" y="13390"/>
                    <a:pt x="18232" y="13390"/>
                  </a:cubicBezTo>
                  <a:cubicBezTo>
                    <a:pt x="18477" y="13390"/>
                    <a:pt x="18680" y="13186"/>
                    <a:pt x="18680" y="12942"/>
                  </a:cubicBezTo>
                  <a:cubicBezTo>
                    <a:pt x="18680" y="12657"/>
                    <a:pt x="18477" y="12454"/>
                    <a:pt x="18232" y="12454"/>
                  </a:cubicBezTo>
                  <a:close/>
                  <a:moveTo>
                    <a:pt x="19575" y="12454"/>
                  </a:moveTo>
                  <a:cubicBezTo>
                    <a:pt x="19331" y="12454"/>
                    <a:pt x="19128" y="12657"/>
                    <a:pt x="19128" y="12942"/>
                  </a:cubicBezTo>
                  <a:cubicBezTo>
                    <a:pt x="19128" y="13186"/>
                    <a:pt x="19331" y="13390"/>
                    <a:pt x="19575" y="13390"/>
                  </a:cubicBezTo>
                  <a:cubicBezTo>
                    <a:pt x="19820" y="13390"/>
                    <a:pt x="20023" y="13186"/>
                    <a:pt x="20023" y="12942"/>
                  </a:cubicBezTo>
                  <a:cubicBezTo>
                    <a:pt x="20023" y="12657"/>
                    <a:pt x="19820" y="12454"/>
                    <a:pt x="19575" y="12454"/>
                  </a:cubicBezTo>
                  <a:close/>
                  <a:moveTo>
                    <a:pt x="20918" y="12454"/>
                  </a:moveTo>
                  <a:cubicBezTo>
                    <a:pt x="20674" y="12454"/>
                    <a:pt x="20471" y="12657"/>
                    <a:pt x="20471" y="12942"/>
                  </a:cubicBezTo>
                  <a:cubicBezTo>
                    <a:pt x="20471" y="13186"/>
                    <a:pt x="20674" y="13390"/>
                    <a:pt x="20918" y="13390"/>
                  </a:cubicBezTo>
                  <a:cubicBezTo>
                    <a:pt x="21163" y="13390"/>
                    <a:pt x="21366" y="13186"/>
                    <a:pt x="21366" y="12942"/>
                  </a:cubicBezTo>
                  <a:cubicBezTo>
                    <a:pt x="21366" y="12657"/>
                    <a:pt x="21163" y="12454"/>
                    <a:pt x="20918" y="12454"/>
                  </a:cubicBezTo>
                  <a:close/>
                  <a:moveTo>
                    <a:pt x="366" y="12657"/>
                  </a:moveTo>
                  <a:cubicBezTo>
                    <a:pt x="163" y="12657"/>
                    <a:pt x="0" y="12820"/>
                    <a:pt x="0" y="13023"/>
                  </a:cubicBezTo>
                  <a:cubicBezTo>
                    <a:pt x="0" y="13268"/>
                    <a:pt x="163" y="13430"/>
                    <a:pt x="366" y="13430"/>
                  </a:cubicBezTo>
                  <a:lnTo>
                    <a:pt x="1954" y="13430"/>
                  </a:lnTo>
                  <a:cubicBezTo>
                    <a:pt x="2157" y="13430"/>
                    <a:pt x="2360" y="13268"/>
                    <a:pt x="2360" y="13023"/>
                  </a:cubicBezTo>
                  <a:cubicBezTo>
                    <a:pt x="2360" y="12820"/>
                    <a:pt x="2157" y="12657"/>
                    <a:pt x="1954" y="12657"/>
                  </a:cubicBezTo>
                  <a:close/>
                  <a:moveTo>
                    <a:pt x="8669" y="12657"/>
                  </a:moveTo>
                  <a:cubicBezTo>
                    <a:pt x="8424" y="12657"/>
                    <a:pt x="8262" y="12820"/>
                    <a:pt x="8262" y="13023"/>
                  </a:cubicBezTo>
                  <a:cubicBezTo>
                    <a:pt x="8262" y="13268"/>
                    <a:pt x="8424" y="13430"/>
                    <a:pt x="8669" y="13430"/>
                  </a:cubicBezTo>
                  <a:lnTo>
                    <a:pt x="12779" y="13430"/>
                  </a:lnTo>
                  <a:cubicBezTo>
                    <a:pt x="12982" y="13430"/>
                    <a:pt x="13145" y="13268"/>
                    <a:pt x="13145" y="13023"/>
                  </a:cubicBezTo>
                  <a:cubicBezTo>
                    <a:pt x="13145" y="12820"/>
                    <a:pt x="12982" y="12657"/>
                    <a:pt x="12779" y="126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35"/>
            <p:cNvSpPr/>
            <p:nvPr/>
          </p:nvSpPr>
          <p:spPr>
            <a:xfrm>
              <a:off x="3173075" y="2324875"/>
              <a:ext cx="135325" cy="249275"/>
            </a:xfrm>
            <a:custGeom>
              <a:avLst/>
              <a:gdLst/>
              <a:ahLst/>
              <a:cxnLst/>
              <a:rect l="l" t="t" r="r" b="b"/>
              <a:pathLst>
                <a:path w="5413" h="9971" extrusionOk="0">
                  <a:moveTo>
                    <a:pt x="3052" y="692"/>
                  </a:moveTo>
                  <a:cubicBezTo>
                    <a:pt x="3256" y="692"/>
                    <a:pt x="3459" y="814"/>
                    <a:pt x="3663" y="977"/>
                  </a:cubicBezTo>
                  <a:cubicBezTo>
                    <a:pt x="3948" y="1221"/>
                    <a:pt x="4233" y="1709"/>
                    <a:pt x="4436" y="2320"/>
                  </a:cubicBezTo>
                  <a:cubicBezTo>
                    <a:pt x="4640" y="2930"/>
                    <a:pt x="4762" y="3663"/>
                    <a:pt x="4762" y="4477"/>
                  </a:cubicBezTo>
                  <a:cubicBezTo>
                    <a:pt x="4762" y="4680"/>
                    <a:pt x="4762" y="4924"/>
                    <a:pt x="4721" y="5169"/>
                  </a:cubicBezTo>
                  <a:cubicBezTo>
                    <a:pt x="4640" y="6349"/>
                    <a:pt x="4314" y="7448"/>
                    <a:pt x="3866" y="8180"/>
                  </a:cubicBezTo>
                  <a:cubicBezTo>
                    <a:pt x="3663" y="8546"/>
                    <a:pt x="3419" y="8831"/>
                    <a:pt x="3134" y="9035"/>
                  </a:cubicBezTo>
                  <a:cubicBezTo>
                    <a:pt x="2890" y="9238"/>
                    <a:pt x="2686" y="9320"/>
                    <a:pt x="2442" y="9320"/>
                  </a:cubicBezTo>
                  <a:lnTo>
                    <a:pt x="2361" y="9320"/>
                  </a:lnTo>
                  <a:cubicBezTo>
                    <a:pt x="2157" y="9279"/>
                    <a:pt x="1954" y="9198"/>
                    <a:pt x="1750" y="9035"/>
                  </a:cubicBezTo>
                  <a:cubicBezTo>
                    <a:pt x="1465" y="8750"/>
                    <a:pt x="1180" y="8302"/>
                    <a:pt x="977" y="7692"/>
                  </a:cubicBezTo>
                  <a:cubicBezTo>
                    <a:pt x="773" y="7081"/>
                    <a:pt x="651" y="6349"/>
                    <a:pt x="651" y="5535"/>
                  </a:cubicBezTo>
                  <a:cubicBezTo>
                    <a:pt x="651" y="5291"/>
                    <a:pt x="692" y="5087"/>
                    <a:pt x="692" y="4843"/>
                  </a:cubicBezTo>
                  <a:cubicBezTo>
                    <a:pt x="773" y="3622"/>
                    <a:pt x="1099" y="2564"/>
                    <a:pt x="1547" y="1831"/>
                  </a:cubicBezTo>
                  <a:cubicBezTo>
                    <a:pt x="1791" y="1424"/>
                    <a:pt x="2035" y="1140"/>
                    <a:pt x="2279" y="977"/>
                  </a:cubicBezTo>
                  <a:cubicBezTo>
                    <a:pt x="2523" y="773"/>
                    <a:pt x="2768" y="692"/>
                    <a:pt x="2971" y="692"/>
                  </a:cubicBezTo>
                  <a:close/>
                  <a:moveTo>
                    <a:pt x="2971" y="0"/>
                  </a:moveTo>
                  <a:cubicBezTo>
                    <a:pt x="2564" y="0"/>
                    <a:pt x="2198" y="163"/>
                    <a:pt x="1872" y="407"/>
                  </a:cubicBezTo>
                  <a:cubicBezTo>
                    <a:pt x="1343" y="814"/>
                    <a:pt x="936" y="1424"/>
                    <a:pt x="611" y="2157"/>
                  </a:cubicBezTo>
                  <a:cubicBezTo>
                    <a:pt x="326" y="2930"/>
                    <a:pt x="82" y="3826"/>
                    <a:pt x="0" y="4802"/>
                  </a:cubicBezTo>
                  <a:cubicBezTo>
                    <a:pt x="0" y="5046"/>
                    <a:pt x="0" y="5291"/>
                    <a:pt x="0" y="5535"/>
                  </a:cubicBezTo>
                  <a:cubicBezTo>
                    <a:pt x="0" y="6674"/>
                    <a:pt x="204" y="7732"/>
                    <a:pt x="611" y="8546"/>
                  </a:cubicBezTo>
                  <a:cubicBezTo>
                    <a:pt x="773" y="8953"/>
                    <a:pt x="1018" y="9279"/>
                    <a:pt x="1302" y="9523"/>
                  </a:cubicBezTo>
                  <a:cubicBezTo>
                    <a:pt x="1587" y="9767"/>
                    <a:pt x="1954" y="9930"/>
                    <a:pt x="2320" y="9971"/>
                  </a:cubicBezTo>
                  <a:lnTo>
                    <a:pt x="2442" y="9971"/>
                  </a:lnTo>
                  <a:cubicBezTo>
                    <a:pt x="2849" y="9971"/>
                    <a:pt x="3215" y="9808"/>
                    <a:pt x="3581" y="9564"/>
                  </a:cubicBezTo>
                  <a:cubicBezTo>
                    <a:pt x="4070" y="9198"/>
                    <a:pt x="4477" y="8587"/>
                    <a:pt x="4802" y="7814"/>
                  </a:cubicBezTo>
                  <a:cubicBezTo>
                    <a:pt x="5128" y="7081"/>
                    <a:pt x="5331" y="6186"/>
                    <a:pt x="5413" y="5209"/>
                  </a:cubicBezTo>
                  <a:cubicBezTo>
                    <a:pt x="5413" y="4965"/>
                    <a:pt x="5413" y="4721"/>
                    <a:pt x="5413" y="4477"/>
                  </a:cubicBezTo>
                  <a:cubicBezTo>
                    <a:pt x="5413" y="3296"/>
                    <a:pt x="5209" y="2238"/>
                    <a:pt x="4843" y="1465"/>
                  </a:cubicBezTo>
                  <a:cubicBezTo>
                    <a:pt x="4640" y="1058"/>
                    <a:pt x="4395" y="733"/>
                    <a:pt x="4111" y="448"/>
                  </a:cubicBezTo>
                  <a:cubicBezTo>
                    <a:pt x="3826" y="203"/>
                    <a:pt x="3459" y="41"/>
                    <a:pt x="30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35"/>
            <p:cNvSpPr/>
            <p:nvPr/>
          </p:nvSpPr>
          <p:spPr>
            <a:xfrm>
              <a:off x="2390675" y="1910275"/>
              <a:ext cx="866850" cy="1118675"/>
            </a:xfrm>
            <a:custGeom>
              <a:avLst/>
              <a:gdLst/>
              <a:ahLst/>
              <a:cxnLst/>
              <a:rect l="l" t="t" r="r" b="b"/>
              <a:pathLst>
                <a:path w="34674" h="44747" extrusionOk="0">
                  <a:moveTo>
                    <a:pt x="20542" y="1"/>
                  </a:moveTo>
                  <a:cubicBezTo>
                    <a:pt x="16954" y="1"/>
                    <a:pt x="13117" y="564"/>
                    <a:pt x="9849" y="2096"/>
                  </a:cubicBezTo>
                  <a:cubicBezTo>
                    <a:pt x="1465" y="6043"/>
                    <a:pt x="3297" y="19799"/>
                    <a:pt x="3297" y="19799"/>
                  </a:cubicBezTo>
                  <a:cubicBezTo>
                    <a:pt x="3297" y="19799"/>
                    <a:pt x="5128" y="25700"/>
                    <a:pt x="3948" y="29526"/>
                  </a:cubicBezTo>
                  <a:cubicBezTo>
                    <a:pt x="2767" y="33311"/>
                    <a:pt x="0" y="36200"/>
                    <a:pt x="0" y="36200"/>
                  </a:cubicBezTo>
                  <a:lnTo>
                    <a:pt x="19168" y="44746"/>
                  </a:lnTo>
                  <a:cubicBezTo>
                    <a:pt x="19168" y="44746"/>
                    <a:pt x="19820" y="41979"/>
                    <a:pt x="20104" y="41206"/>
                  </a:cubicBezTo>
                  <a:cubicBezTo>
                    <a:pt x="20349" y="40433"/>
                    <a:pt x="22343" y="40148"/>
                    <a:pt x="22343" y="40148"/>
                  </a:cubicBezTo>
                  <a:cubicBezTo>
                    <a:pt x="22343" y="40148"/>
                    <a:pt x="25362" y="41619"/>
                    <a:pt x="26748" y="41619"/>
                  </a:cubicBezTo>
                  <a:cubicBezTo>
                    <a:pt x="26802" y="41619"/>
                    <a:pt x="26853" y="41617"/>
                    <a:pt x="26901" y="41613"/>
                  </a:cubicBezTo>
                  <a:cubicBezTo>
                    <a:pt x="28244" y="41450"/>
                    <a:pt x="27837" y="40799"/>
                    <a:pt x="28895" y="38845"/>
                  </a:cubicBezTo>
                  <a:cubicBezTo>
                    <a:pt x="29953" y="36851"/>
                    <a:pt x="33738" y="26758"/>
                    <a:pt x="33738" y="24683"/>
                  </a:cubicBezTo>
                  <a:cubicBezTo>
                    <a:pt x="33738" y="22566"/>
                    <a:pt x="32029" y="21264"/>
                    <a:pt x="32029" y="20206"/>
                  </a:cubicBezTo>
                  <a:cubicBezTo>
                    <a:pt x="32029" y="19148"/>
                    <a:pt x="33087" y="17724"/>
                    <a:pt x="33860" y="15485"/>
                  </a:cubicBezTo>
                  <a:cubicBezTo>
                    <a:pt x="34674" y="13247"/>
                    <a:pt x="34389" y="8526"/>
                    <a:pt x="34389" y="8526"/>
                  </a:cubicBezTo>
                  <a:cubicBezTo>
                    <a:pt x="34389" y="8526"/>
                    <a:pt x="34389" y="4578"/>
                    <a:pt x="32436" y="2625"/>
                  </a:cubicBezTo>
                  <a:cubicBezTo>
                    <a:pt x="31240" y="1404"/>
                    <a:pt x="26202" y="1"/>
                    <a:pt x="205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35"/>
            <p:cNvSpPr/>
            <p:nvPr/>
          </p:nvSpPr>
          <p:spPr>
            <a:xfrm>
              <a:off x="2431350" y="1943325"/>
              <a:ext cx="633900" cy="998125"/>
            </a:xfrm>
            <a:custGeom>
              <a:avLst/>
              <a:gdLst/>
              <a:ahLst/>
              <a:cxnLst/>
              <a:rect l="l" t="t" r="r" b="b"/>
              <a:pathLst>
                <a:path w="25356" h="39925" extrusionOk="0">
                  <a:moveTo>
                    <a:pt x="11233" y="1"/>
                  </a:moveTo>
                  <a:cubicBezTo>
                    <a:pt x="10257" y="285"/>
                    <a:pt x="9280" y="652"/>
                    <a:pt x="8385" y="1059"/>
                  </a:cubicBezTo>
                  <a:cubicBezTo>
                    <a:pt x="5576" y="2402"/>
                    <a:pt x="3949" y="4844"/>
                    <a:pt x="3013" y="7570"/>
                  </a:cubicBezTo>
                  <a:cubicBezTo>
                    <a:pt x="2077" y="10256"/>
                    <a:pt x="1832" y="13186"/>
                    <a:pt x="1832" y="15343"/>
                  </a:cubicBezTo>
                  <a:cubicBezTo>
                    <a:pt x="1832" y="16727"/>
                    <a:pt x="1914" y="17785"/>
                    <a:pt x="1995" y="18233"/>
                  </a:cubicBezTo>
                  <a:cubicBezTo>
                    <a:pt x="1995" y="18314"/>
                    <a:pt x="1995" y="18396"/>
                    <a:pt x="1995" y="18396"/>
                  </a:cubicBezTo>
                  <a:cubicBezTo>
                    <a:pt x="2117" y="18762"/>
                    <a:pt x="3053" y="21977"/>
                    <a:pt x="3053" y="25151"/>
                  </a:cubicBezTo>
                  <a:cubicBezTo>
                    <a:pt x="3053" y="26250"/>
                    <a:pt x="2931" y="27308"/>
                    <a:pt x="2646" y="28285"/>
                  </a:cubicBezTo>
                  <a:cubicBezTo>
                    <a:pt x="1995" y="30401"/>
                    <a:pt x="896" y="32192"/>
                    <a:pt x="1" y="33413"/>
                  </a:cubicBezTo>
                  <a:cubicBezTo>
                    <a:pt x="774" y="33616"/>
                    <a:pt x="1629" y="33861"/>
                    <a:pt x="2606" y="34227"/>
                  </a:cubicBezTo>
                  <a:cubicBezTo>
                    <a:pt x="5047" y="35163"/>
                    <a:pt x="9402" y="37320"/>
                    <a:pt x="13024" y="39355"/>
                  </a:cubicBezTo>
                  <a:lnTo>
                    <a:pt x="18396" y="38622"/>
                  </a:lnTo>
                  <a:cubicBezTo>
                    <a:pt x="18396" y="38622"/>
                    <a:pt x="18681" y="38744"/>
                    <a:pt x="19088" y="38907"/>
                  </a:cubicBezTo>
                  <a:cubicBezTo>
                    <a:pt x="19251" y="38866"/>
                    <a:pt x="19413" y="38785"/>
                    <a:pt x="19576" y="38744"/>
                  </a:cubicBezTo>
                  <a:cubicBezTo>
                    <a:pt x="20146" y="38541"/>
                    <a:pt x="20634" y="38500"/>
                    <a:pt x="20634" y="38500"/>
                  </a:cubicBezTo>
                  <a:lnTo>
                    <a:pt x="20716" y="38500"/>
                  </a:lnTo>
                  <a:cubicBezTo>
                    <a:pt x="20756" y="38500"/>
                    <a:pt x="20797" y="38500"/>
                    <a:pt x="20838" y="38541"/>
                  </a:cubicBezTo>
                  <a:cubicBezTo>
                    <a:pt x="20838" y="38541"/>
                    <a:pt x="20960" y="38582"/>
                    <a:pt x="21123" y="38663"/>
                  </a:cubicBezTo>
                  <a:cubicBezTo>
                    <a:pt x="21326" y="38744"/>
                    <a:pt x="21570" y="38866"/>
                    <a:pt x="21855" y="38988"/>
                  </a:cubicBezTo>
                  <a:cubicBezTo>
                    <a:pt x="22466" y="39233"/>
                    <a:pt x="23239" y="39518"/>
                    <a:pt x="23931" y="39721"/>
                  </a:cubicBezTo>
                  <a:cubicBezTo>
                    <a:pt x="24379" y="39843"/>
                    <a:pt x="24826" y="39925"/>
                    <a:pt x="25111" y="39925"/>
                  </a:cubicBezTo>
                  <a:lnTo>
                    <a:pt x="25355" y="39925"/>
                  </a:lnTo>
                  <a:cubicBezTo>
                    <a:pt x="25192" y="38459"/>
                    <a:pt x="20309" y="34552"/>
                    <a:pt x="20512" y="28977"/>
                  </a:cubicBezTo>
                  <a:cubicBezTo>
                    <a:pt x="20756" y="22872"/>
                    <a:pt x="19129" y="15099"/>
                    <a:pt x="19129" y="15099"/>
                  </a:cubicBezTo>
                  <a:cubicBezTo>
                    <a:pt x="19129" y="15099"/>
                    <a:pt x="19332" y="13186"/>
                    <a:pt x="15832" y="7326"/>
                  </a:cubicBezTo>
                  <a:cubicBezTo>
                    <a:pt x="14571" y="5210"/>
                    <a:pt x="13105" y="2524"/>
                    <a:pt x="112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35"/>
            <p:cNvSpPr/>
            <p:nvPr/>
          </p:nvSpPr>
          <p:spPr>
            <a:xfrm>
              <a:off x="2939050" y="2055250"/>
              <a:ext cx="304250" cy="177050"/>
            </a:xfrm>
            <a:custGeom>
              <a:avLst/>
              <a:gdLst/>
              <a:ahLst/>
              <a:cxnLst/>
              <a:rect l="l" t="t" r="r" b="b"/>
              <a:pathLst>
                <a:path w="12170" h="7082" extrusionOk="0">
                  <a:moveTo>
                    <a:pt x="7733" y="0"/>
                  </a:moveTo>
                  <a:cubicBezTo>
                    <a:pt x="1385" y="0"/>
                    <a:pt x="1" y="2605"/>
                    <a:pt x="1873" y="4233"/>
                  </a:cubicBezTo>
                  <a:lnTo>
                    <a:pt x="6594" y="4029"/>
                  </a:lnTo>
                  <a:lnTo>
                    <a:pt x="6594" y="4029"/>
                  </a:lnTo>
                  <a:cubicBezTo>
                    <a:pt x="6594" y="4029"/>
                    <a:pt x="3745" y="7082"/>
                    <a:pt x="7041" y="7082"/>
                  </a:cubicBezTo>
                  <a:cubicBezTo>
                    <a:pt x="9605" y="7082"/>
                    <a:pt x="11437" y="6593"/>
                    <a:pt x="12169" y="5535"/>
                  </a:cubicBezTo>
                  <a:cubicBezTo>
                    <a:pt x="12169" y="5169"/>
                    <a:pt x="12169" y="4843"/>
                    <a:pt x="12169" y="4518"/>
                  </a:cubicBezTo>
                  <a:cubicBezTo>
                    <a:pt x="12169" y="3989"/>
                    <a:pt x="12169" y="3541"/>
                    <a:pt x="12129" y="3256"/>
                  </a:cubicBezTo>
                  <a:cubicBezTo>
                    <a:pt x="12129" y="2930"/>
                    <a:pt x="12129" y="2727"/>
                    <a:pt x="12129" y="2727"/>
                  </a:cubicBezTo>
                  <a:cubicBezTo>
                    <a:pt x="12129" y="2727"/>
                    <a:pt x="12129" y="2686"/>
                    <a:pt x="12129" y="2564"/>
                  </a:cubicBezTo>
                  <a:cubicBezTo>
                    <a:pt x="12129" y="2442"/>
                    <a:pt x="12129" y="2279"/>
                    <a:pt x="12088" y="2116"/>
                  </a:cubicBezTo>
                  <a:cubicBezTo>
                    <a:pt x="12088" y="1791"/>
                    <a:pt x="12006" y="1343"/>
                    <a:pt x="11925" y="896"/>
                  </a:cubicBezTo>
                  <a:cubicBezTo>
                    <a:pt x="11274" y="367"/>
                    <a:pt x="10012" y="0"/>
                    <a:pt x="77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35"/>
            <p:cNvSpPr/>
            <p:nvPr/>
          </p:nvSpPr>
          <p:spPr>
            <a:xfrm>
              <a:off x="2382525" y="1901600"/>
              <a:ext cx="878075" cy="1136150"/>
            </a:xfrm>
            <a:custGeom>
              <a:avLst/>
              <a:gdLst/>
              <a:ahLst/>
              <a:cxnLst/>
              <a:rect l="l" t="t" r="r" b="b"/>
              <a:pathLst>
                <a:path w="35123" h="45446" extrusionOk="0">
                  <a:moveTo>
                    <a:pt x="20837" y="693"/>
                  </a:moveTo>
                  <a:cubicBezTo>
                    <a:pt x="23646" y="693"/>
                    <a:pt x="26291" y="1059"/>
                    <a:pt x="28407" y="1547"/>
                  </a:cubicBezTo>
                  <a:cubicBezTo>
                    <a:pt x="29424" y="1792"/>
                    <a:pt x="30361" y="2077"/>
                    <a:pt x="31052" y="2361"/>
                  </a:cubicBezTo>
                  <a:cubicBezTo>
                    <a:pt x="31744" y="2646"/>
                    <a:pt x="32273" y="2972"/>
                    <a:pt x="32517" y="3216"/>
                  </a:cubicBezTo>
                  <a:cubicBezTo>
                    <a:pt x="33413" y="4111"/>
                    <a:pt x="33901" y="5536"/>
                    <a:pt x="34145" y="6716"/>
                  </a:cubicBezTo>
                  <a:cubicBezTo>
                    <a:pt x="34267" y="7326"/>
                    <a:pt x="34308" y="7856"/>
                    <a:pt x="34349" y="8262"/>
                  </a:cubicBezTo>
                  <a:cubicBezTo>
                    <a:pt x="34390" y="8425"/>
                    <a:pt x="34390" y="8588"/>
                    <a:pt x="34390" y="8710"/>
                  </a:cubicBezTo>
                  <a:cubicBezTo>
                    <a:pt x="34390" y="8832"/>
                    <a:pt x="34390" y="8873"/>
                    <a:pt x="34390" y="8873"/>
                  </a:cubicBezTo>
                  <a:cubicBezTo>
                    <a:pt x="34390" y="8873"/>
                    <a:pt x="34390" y="9076"/>
                    <a:pt x="34390" y="9402"/>
                  </a:cubicBezTo>
                  <a:cubicBezTo>
                    <a:pt x="34430" y="9687"/>
                    <a:pt x="34430" y="10135"/>
                    <a:pt x="34430" y="10664"/>
                  </a:cubicBezTo>
                  <a:cubicBezTo>
                    <a:pt x="34430" y="11437"/>
                    <a:pt x="34390" y="12414"/>
                    <a:pt x="34308" y="13309"/>
                  </a:cubicBezTo>
                  <a:cubicBezTo>
                    <a:pt x="34227" y="14204"/>
                    <a:pt x="34105" y="15100"/>
                    <a:pt x="33901" y="15710"/>
                  </a:cubicBezTo>
                  <a:cubicBezTo>
                    <a:pt x="33494" y="16809"/>
                    <a:pt x="33047" y="17704"/>
                    <a:pt x="32680" y="18478"/>
                  </a:cubicBezTo>
                  <a:cubicBezTo>
                    <a:pt x="32314" y="19251"/>
                    <a:pt x="32029" y="19902"/>
                    <a:pt x="32029" y="20553"/>
                  </a:cubicBezTo>
                  <a:cubicBezTo>
                    <a:pt x="32029" y="20919"/>
                    <a:pt x="32151" y="21245"/>
                    <a:pt x="32314" y="21570"/>
                  </a:cubicBezTo>
                  <a:cubicBezTo>
                    <a:pt x="32843" y="22507"/>
                    <a:pt x="33738" y="23565"/>
                    <a:pt x="33738" y="25030"/>
                  </a:cubicBezTo>
                  <a:cubicBezTo>
                    <a:pt x="33738" y="25233"/>
                    <a:pt x="33698" y="25600"/>
                    <a:pt x="33576" y="26088"/>
                  </a:cubicBezTo>
                  <a:cubicBezTo>
                    <a:pt x="33209" y="27716"/>
                    <a:pt x="32273" y="30565"/>
                    <a:pt x="31297" y="33169"/>
                  </a:cubicBezTo>
                  <a:cubicBezTo>
                    <a:pt x="30808" y="34472"/>
                    <a:pt x="30320" y="35733"/>
                    <a:pt x="29913" y="36751"/>
                  </a:cubicBezTo>
                  <a:cubicBezTo>
                    <a:pt x="29506" y="37809"/>
                    <a:pt x="29140" y="38623"/>
                    <a:pt x="28895" y="39030"/>
                  </a:cubicBezTo>
                  <a:cubicBezTo>
                    <a:pt x="28366" y="40047"/>
                    <a:pt x="28204" y="40739"/>
                    <a:pt x="28041" y="41105"/>
                  </a:cubicBezTo>
                  <a:cubicBezTo>
                    <a:pt x="27919" y="41309"/>
                    <a:pt x="27878" y="41390"/>
                    <a:pt x="27756" y="41471"/>
                  </a:cubicBezTo>
                  <a:cubicBezTo>
                    <a:pt x="27675" y="41512"/>
                    <a:pt x="27512" y="41594"/>
                    <a:pt x="27227" y="41594"/>
                  </a:cubicBezTo>
                  <a:lnTo>
                    <a:pt x="27064" y="41594"/>
                  </a:lnTo>
                  <a:cubicBezTo>
                    <a:pt x="26779" y="41594"/>
                    <a:pt x="26372" y="41512"/>
                    <a:pt x="25884" y="41390"/>
                  </a:cubicBezTo>
                  <a:cubicBezTo>
                    <a:pt x="25192" y="41187"/>
                    <a:pt x="24419" y="40902"/>
                    <a:pt x="23808" y="40657"/>
                  </a:cubicBezTo>
                  <a:cubicBezTo>
                    <a:pt x="23523" y="40535"/>
                    <a:pt x="23279" y="40413"/>
                    <a:pt x="23076" y="40332"/>
                  </a:cubicBezTo>
                  <a:cubicBezTo>
                    <a:pt x="22913" y="40251"/>
                    <a:pt x="22791" y="40210"/>
                    <a:pt x="22791" y="40210"/>
                  </a:cubicBezTo>
                  <a:cubicBezTo>
                    <a:pt x="22750" y="40169"/>
                    <a:pt x="22669" y="40169"/>
                    <a:pt x="22587" y="40169"/>
                  </a:cubicBezTo>
                  <a:cubicBezTo>
                    <a:pt x="22587" y="40169"/>
                    <a:pt x="22099" y="40210"/>
                    <a:pt x="21529" y="40413"/>
                  </a:cubicBezTo>
                  <a:cubicBezTo>
                    <a:pt x="21244" y="40495"/>
                    <a:pt x="20960" y="40617"/>
                    <a:pt x="20715" y="40780"/>
                  </a:cubicBezTo>
                  <a:cubicBezTo>
                    <a:pt x="20430" y="40902"/>
                    <a:pt x="20227" y="41105"/>
                    <a:pt x="20105" y="41431"/>
                  </a:cubicBezTo>
                  <a:cubicBezTo>
                    <a:pt x="19942" y="41878"/>
                    <a:pt x="19739" y="42733"/>
                    <a:pt x="19535" y="43547"/>
                  </a:cubicBezTo>
                  <a:cubicBezTo>
                    <a:pt x="19430" y="43946"/>
                    <a:pt x="19336" y="44324"/>
                    <a:pt x="19269" y="44596"/>
                  </a:cubicBezTo>
                  <a:lnTo>
                    <a:pt x="19269" y="44596"/>
                  </a:lnTo>
                  <a:lnTo>
                    <a:pt x="898" y="36444"/>
                  </a:lnTo>
                  <a:lnTo>
                    <a:pt x="898" y="36444"/>
                  </a:lnTo>
                  <a:cubicBezTo>
                    <a:pt x="1673" y="35558"/>
                    <a:pt x="3627" y="33066"/>
                    <a:pt x="4599" y="29954"/>
                  </a:cubicBezTo>
                  <a:cubicBezTo>
                    <a:pt x="4884" y="28977"/>
                    <a:pt x="5006" y="27919"/>
                    <a:pt x="5006" y="26820"/>
                  </a:cubicBezTo>
                  <a:cubicBezTo>
                    <a:pt x="5006" y="23483"/>
                    <a:pt x="3948" y="20065"/>
                    <a:pt x="3948" y="20065"/>
                  </a:cubicBezTo>
                  <a:cubicBezTo>
                    <a:pt x="3948" y="20029"/>
                    <a:pt x="3948" y="19972"/>
                    <a:pt x="3948" y="19902"/>
                  </a:cubicBezTo>
                  <a:cubicBezTo>
                    <a:pt x="3867" y="19454"/>
                    <a:pt x="3785" y="18396"/>
                    <a:pt x="3785" y="17012"/>
                  </a:cubicBezTo>
                  <a:cubicBezTo>
                    <a:pt x="3785" y="14855"/>
                    <a:pt x="4030" y="11925"/>
                    <a:pt x="4966" y="9239"/>
                  </a:cubicBezTo>
                  <a:cubicBezTo>
                    <a:pt x="5902" y="6513"/>
                    <a:pt x="7529" y="4071"/>
                    <a:pt x="10338" y="2728"/>
                  </a:cubicBezTo>
                  <a:cubicBezTo>
                    <a:pt x="13512" y="1263"/>
                    <a:pt x="17297" y="693"/>
                    <a:pt x="20837" y="693"/>
                  </a:cubicBezTo>
                  <a:close/>
                  <a:moveTo>
                    <a:pt x="20837" y="1"/>
                  </a:moveTo>
                  <a:cubicBezTo>
                    <a:pt x="17215" y="1"/>
                    <a:pt x="13349" y="571"/>
                    <a:pt x="10053" y="2117"/>
                  </a:cubicBezTo>
                  <a:cubicBezTo>
                    <a:pt x="7000" y="3542"/>
                    <a:pt x="5291" y="6187"/>
                    <a:pt x="4314" y="8995"/>
                  </a:cubicBezTo>
                  <a:cubicBezTo>
                    <a:pt x="3338" y="11844"/>
                    <a:pt x="3093" y="14815"/>
                    <a:pt x="3093" y="17012"/>
                  </a:cubicBezTo>
                  <a:cubicBezTo>
                    <a:pt x="3093" y="18884"/>
                    <a:pt x="3297" y="20187"/>
                    <a:pt x="3297" y="20187"/>
                  </a:cubicBezTo>
                  <a:lnTo>
                    <a:pt x="3297" y="20268"/>
                  </a:lnTo>
                  <a:cubicBezTo>
                    <a:pt x="3297" y="20268"/>
                    <a:pt x="3297" y="20309"/>
                    <a:pt x="3338" y="20390"/>
                  </a:cubicBezTo>
                  <a:cubicBezTo>
                    <a:pt x="3541" y="21082"/>
                    <a:pt x="4355" y="24012"/>
                    <a:pt x="4355" y="26820"/>
                  </a:cubicBezTo>
                  <a:cubicBezTo>
                    <a:pt x="4355" y="27879"/>
                    <a:pt x="4233" y="28896"/>
                    <a:pt x="3948" y="29751"/>
                  </a:cubicBezTo>
                  <a:cubicBezTo>
                    <a:pt x="3378" y="31623"/>
                    <a:pt x="2402" y="33251"/>
                    <a:pt x="1588" y="34431"/>
                  </a:cubicBezTo>
                  <a:cubicBezTo>
                    <a:pt x="1181" y="35041"/>
                    <a:pt x="814" y="35489"/>
                    <a:pt x="530" y="35815"/>
                  </a:cubicBezTo>
                  <a:cubicBezTo>
                    <a:pt x="407" y="35977"/>
                    <a:pt x="285" y="36099"/>
                    <a:pt x="204" y="36221"/>
                  </a:cubicBezTo>
                  <a:lnTo>
                    <a:pt x="123" y="36303"/>
                  </a:lnTo>
                  <a:lnTo>
                    <a:pt x="82" y="36344"/>
                  </a:lnTo>
                  <a:cubicBezTo>
                    <a:pt x="1" y="36425"/>
                    <a:pt x="1" y="36506"/>
                    <a:pt x="1" y="36628"/>
                  </a:cubicBezTo>
                  <a:cubicBezTo>
                    <a:pt x="41" y="36751"/>
                    <a:pt x="123" y="36832"/>
                    <a:pt x="204" y="36873"/>
                  </a:cubicBezTo>
                  <a:lnTo>
                    <a:pt x="19372" y="45419"/>
                  </a:lnTo>
                  <a:cubicBezTo>
                    <a:pt x="19406" y="45436"/>
                    <a:pt x="19447" y="45446"/>
                    <a:pt x="19489" y="45446"/>
                  </a:cubicBezTo>
                  <a:cubicBezTo>
                    <a:pt x="19548" y="45446"/>
                    <a:pt x="19610" y="45426"/>
                    <a:pt x="19657" y="45378"/>
                  </a:cubicBezTo>
                  <a:cubicBezTo>
                    <a:pt x="19739" y="45338"/>
                    <a:pt x="19820" y="45256"/>
                    <a:pt x="19820" y="45175"/>
                  </a:cubicBezTo>
                  <a:cubicBezTo>
                    <a:pt x="19820" y="45175"/>
                    <a:pt x="19983" y="44483"/>
                    <a:pt x="20186" y="43710"/>
                  </a:cubicBezTo>
                  <a:cubicBezTo>
                    <a:pt x="20390" y="42896"/>
                    <a:pt x="20634" y="42041"/>
                    <a:pt x="20756" y="41675"/>
                  </a:cubicBezTo>
                  <a:cubicBezTo>
                    <a:pt x="20756" y="41594"/>
                    <a:pt x="20878" y="41471"/>
                    <a:pt x="21041" y="41349"/>
                  </a:cubicBezTo>
                  <a:cubicBezTo>
                    <a:pt x="21326" y="41187"/>
                    <a:pt x="21773" y="41024"/>
                    <a:pt x="22099" y="40942"/>
                  </a:cubicBezTo>
                  <a:cubicBezTo>
                    <a:pt x="22262" y="40902"/>
                    <a:pt x="22425" y="40861"/>
                    <a:pt x="22547" y="40861"/>
                  </a:cubicBezTo>
                  <a:lnTo>
                    <a:pt x="22574" y="40852"/>
                  </a:lnTo>
                  <a:lnTo>
                    <a:pt x="22574" y="40852"/>
                  </a:lnTo>
                  <a:cubicBezTo>
                    <a:pt x="22782" y="40948"/>
                    <a:pt x="23443" y="41251"/>
                    <a:pt x="24215" y="41553"/>
                  </a:cubicBezTo>
                  <a:cubicBezTo>
                    <a:pt x="24704" y="41716"/>
                    <a:pt x="25192" y="41919"/>
                    <a:pt x="25721" y="42041"/>
                  </a:cubicBezTo>
                  <a:cubicBezTo>
                    <a:pt x="26209" y="42204"/>
                    <a:pt x="26657" y="42285"/>
                    <a:pt x="27064" y="42285"/>
                  </a:cubicBezTo>
                  <a:lnTo>
                    <a:pt x="27268" y="42285"/>
                  </a:lnTo>
                  <a:cubicBezTo>
                    <a:pt x="27634" y="42245"/>
                    <a:pt x="27919" y="42163"/>
                    <a:pt x="28163" y="42000"/>
                  </a:cubicBezTo>
                  <a:cubicBezTo>
                    <a:pt x="28326" y="41878"/>
                    <a:pt x="28448" y="41756"/>
                    <a:pt x="28529" y="41553"/>
                  </a:cubicBezTo>
                  <a:cubicBezTo>
                    <a:pt x="28814" y="41064"/>
                    <a:pt x="28936" y="40413"/>
                    <a:pt x="29506" y="39355"/>
                  </a:cubicBezTo>
                  <a:cubicBezTo>
                    <a:pt x="29791" y="38826"/>
                    <a:pt x="30238" y="37809"/>
                    <a:pt x="30727" y="36547"/>
                  </a:cubicBezTo>
                  <a:cubicBezTo>
                    <a:pt x="31500" y="34675"/>
                    <a:pt x="32395" y="32192"/>
                    <a:pt x="33128" y="29995"/>
                  </a:cubicBezTo>
                  <a:cubicBezTo>
                    <a:pt x="33494" y="28896"/>
                    <a:pt x="33820" y="27879"/>
                    <a:pt x="34023" y="27024"/>
                  </a:cubicBezTo>
                  <a:cubicBezTo>
                    <a:pt x="34267" y="26169"/>
                    <a:pt x="34390" y="25477"/>
                    <a:pt x="34390" y="25030"/>
                  </a:cubicBezTo>
                  <a:cubicBezTo>
                    <a:pt x="34390" y="23850"/>
                    <a:pt x="33942" y="22954"/>
                    <a:pt x="33494" y="22222"/>
                  </a:cubicBezTo>
                  <a:cubicBezTo>
                    <a:pt x="33291" y="21855"/>
                    <a:pt x="33087" y="21530"/>
                    <a:pt x="32924" y="21245"/>
                  </a:cubicBezTo>
                  <a:cubicBezTo>
                    <a:pt x="32762" y="20960"/>
                    <a:pt x="32721" y="20716"/>
                    <a:pt x="32721" y="20553"/>
                  </a:cubicBezTo>
                  <a:cubicBezTo>
                    <a:pt x="32680" y="20146"/>
                    <a:pt x="32924" y="19536"/>
                    <a:pt x="33291" y="18762"/>
                  </a:cubicBezTo>
                  <a:cubicBezTo>
                    <a:pt x="33657" y="17989"/>
                    <a:pt x="34105" y="17094"/>
                    <a:pt x="34512" y="15954"/>
                  </a:cubicBezTo>
                  <a:cubicBezTo>
                    <a:pt x="34756" y="15222"/>
                    <a:pt x="34919" y="14326"/>
                    <a:pt x="35000" y="13350"/>
                  </a:cubicBezTo>
                  <a:cubicBezTo>
                    <a:pt x="35081" y="12414"/>
                    <a:pt x="35122" y="11478"/>
                    <a:pt x="35122" y="10664"/>
                  </a:cubicBezTo>
                  <a:cubicBezTo>
                    <a:pt x="35122" y="9606"/>
                    <a:pt x="35081" y="8873"/>
                    <a:pt x="35081" y="8832"/>
                  </a:cubicBezTo>
                  <a:lnTo>
                    <a:pt x="35081" y="8832"/>
                  </a:lnTo>
                  <a:lnTo>
                    <a:pt x="35081" y="8832"/>
                  </a:lnTo>
                  <a:cubicBezTo>
                    <a:pt x="35077" y="8631"/>
                    <a:pt x="35048" y="7708"/>
                    <a:pt x="34797" y="6594"/>
                  </a:cubicBezTo>
                  <a:cubicBezTo>
                    <a:pt x="34552" y="5332"/>
                    <a:pt x="34064" y="3786"/>
                    <a:pt x="33006" y="2728"/>
                  </a:cubicBezTo>
                  <a:cubicBezTo>
                    <a:pt x="32640" y="2361"/>
                    <a:pt x="32070" y="2036"/>
                    <a:pt x="31297" y="1751"/>
                  </a:cubicBezTo>
                  <a:cubicBezTo>
                    <a:pt x="29058" y="815"/>
                    <a:pt x="25111" y="1"/>
                    <a:pt x="208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35"/>
            <p:cNvSpPr/>
            <p:nvPr/>
          </p:nvSpPr>
          <p:spPr>
            <a:xfrm>
              <a:off x="2417125" y="1742250"/>
              <a:ext cx="1039825" cy="903125"/>
            </a:xfrm>
            <a:custGeom>
              <a:avLst/>
              <a:gdLst/>
              <a:ahLst/>
              <a:cxnLst/>
              <a:rect l="l" t="t" r="r" b="b"/>
              <a:pathLst>
                <a:path w="41593" h="36125" extrusionOk="0">
                  <a:moveTo>
                    <a:pt x="17525" y="0"/>
                  </a:moveTo>
                  <a:cubicBezTo>
                    <a:pt x="17069" y="0"/>
                    <a:pt x="16613" y="9"/>
                    <a:pt x="16157" y="26"/>
                  </a:cubicBezTo>
                  <a:cubicBezTo>
                    <a:pt x="8669" y="270"/>
                    <a:pt x="3175" y="2916"/>
                    <a:pt x="1587" y="7230"/>
                  </a:cubicBezTo>
                  <a:cubicBezTo>
                    <a:pt x="0" y="11584"/>
                    <a:pt x="2483" y="26805"/>
                    <a:pt x="2646" y="30875"/>
                  </a:cubicBezTo>
                  <a:cubicBezTo>
                    <a:pt x="2768" y="34944"/>
                    <a:pt x="5250" y="36125"/>
                    <a:pt x="8140" y="36125"/>
                  </a:cubicBezTo>
                  <a:cubicBezTo>
                    <a:pt x="11029" y="36125"/>
                    <a:pt x="13512" y="33601"/>
                    <a:pt x="14163" y="31404"/>
                  </a:cubicBezTo>
                  <a:cubicBezTo>
                    <a:pt x="14855" y="29165"/>
                    <a:pt x="15099" y="26927"/>
                    <a:pt x="15506" y="26398"/>
                  </a:cubicBezTo>
                  <a:cubicBezTo>
                    <a:pt x="15558" y="26322"/>
                    <a:pt x="15635" y="26290"/>
                    <a:pt x="15729" y="26290"/>
                  </a:cubicBezTo>
                  <a:cubicBezTo>
                    <a:pt x="16293" y="26290"/>
                    <a:pt x="17459" y="27456"/>
                    <a:pt x="17459" y="27456"/>
                  </a:cubicBezTo>
                  <a:cubicBezTo>
                    <a:pt x="17459" y="27456"/>
                    <a:pt x="18852" y="27854"/>
                    <a:pt x="19901" y="27854"/>
                  </a:cubicBezTo>
                  <a:cubicBezTo>
                    <a:pt x="20426" y="27854"/>
                    <a:pt x="20864" y="27755"/>
                    <a:pt x="21000" y="27456"/>
                  </a:cubicBezTo>
                  <a:cubicBezTo>
                    <a:pt x="21407" y="26520"/>
                    <a:pt x="20227" y="26276"/>
                    <a:pt x="21651" y="25747"/>
                  </a:cubicBezTo>
                  <a:cubicBezTo>
                    <a:pt x="23116" y="25218"/>
                    <a:pt x="26535" y="23102"/>
                    <a:pt x="26535" y="21026"/>
                  </a:cubicBezTo>
                  <a:cubicBezTo>
                    <a:pt x="26535" y="18910"/>
                    <a:pt x="22587" y="15369"/>
                    <a:pt x="24541" y="14840"/>
                  </a:cubicBezTo>
                  <a:cubicBezTo>
                    <a:pt x="25501" y="14585"/>
                    <a:pt x="27395" y="14519"/>
                    <a:pt x="29101" y="14519"/>
                  </a:cubicBezTo>
                  <a:cubicBezTo>
                    <a:pt x="30938" y="14519"/>
                    <a:pt x="32558" y="14596"/>
                    <a:pt x="32558" y="14596"/>
                  </a:cubicBezTo>
                  <a:cubicBezTo>
                    <a:pt x="32558" y="14596"/>
                    <a:pt x="28366" y="16549"/>
                    <a:pt x="30442" y="17485"/>
                  </a:cubicBezTo>
                  <a:cubicBezTo>
                    <a:pt x="30907" y="17682"/>
                    <a:pt x="31518" y="17779"/>
                    <a:pt x="32209" y="17779"/>
                  </a:cubicBezTo>
                  <a:cubicBezTo>
                    <a:pt x="34660" y="17779"/>
                    <a:pt x="38115" y="16565"/>
                    <a:pt x="39639" y="14311"/>
                  </a:cubicBezTo>
                  <a:cubicBezTo>
                    <a:pt x="41593" y="11421"/>
                    <a:pt x="38866" y="6863"/>
                    <a:pt x="35040" y="4340"/>
                  </a:cubicBezTo>
                  <a:cubicBezTo>
                    <a:pt x="31486" y="2009"/>
                    <a:pt x="24558" y="0"/>
                    <a:pt x="175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35"/>
            <p:cNvSpPr/>
            <p:nvPr/>
          </p:nvSpPr>
          <p:spPr>
            <a:xfrm>
              <a:off x="2435425" y="1733725"/>
              <a:ext cx="997100" cy="919800"/>
            </a:xfrm>
            <a:custGeom>
              <a:avLst/>
              <a:gdLst/>
              <a:ahLst/>
              <a:cxnLst/>
              <a:rect l="l" t="t" r="r" b="b"/>
              <a:pathLst>
                <a:path w="39884" h="36792" extrusionOk="0">
                  <a:moveTo>
                    <a:pt x="16893" y="692"/>
                  </a:moveTo>
                  <a:cubicBezTo>
                    <a:pt x="23823" y="692"/>
                    <a:pt x="30680" y="2709"/>
                    <a:pt x="34146" y="4966"/>
                  </a:cubicBezTo>
                  <a:cubicBezTo>
                    <a:pt x="35570" y="5902"/>
                    <a:pt x="36832" y="7164"/>
                    <a:pt x="37768" y="8507"/>
                  </a:cubicBezTo>
                  <a:cubicBezTo>
                    <a:pt x="38663" y="9809"/>
                    <a:pt x="39233" y="11233"/>
                    <a:pt x="39233" y="12454"/>
                  </a:cubicBezTo>
                  <a:cubicBezTo>
                    <a:pt x="39233" y="13187"/>
                    <a:pt x="39029" y="13879"/>
                    <a:pt x="38622" y="14489"/>
                  </a:cubicBezTo>
                  <a:cubicBezTo>
                    <a:pt x="37930" y="15507"/>
                    <a:pt x="36750" y="16361"/>
                    <a:pt x="35407" y="16931"/>
                  </a:cubicBezTo>
                  <a:cubicBezTo>
                    <a:pt x="34105" y="17501"/>
                    <a:pt x="32681" y="17786"/>
                    <a:pt x="31500" y="17786"/>
                  </a:cubicBezTo>
                  <a:cubicBezTo>
                    <a:pt x="30849" y="17786"/>
                    <a:pt x="30279" y="17664"/>
                    <a:pt x="29872" y="17501"/>
                  </a:cubicBezTo>
                  <a:cubicBezTo>
                    <a:pt x="29669" y="17419"/>
                    <a:pt x="29588" y="17338"/>
                    <a:pt x="29547" y="17297"/>
                  </a:cubicBezTo>
                  <a:lnTo>
                    <a:pt x="29465" y="17175"/>
                  </a:lnTo>
                  <a:cubicBezTo>
                    <a:pt x="29465" y="17134"/>
                    <a:pt x="29506" y="17053"/>
                    <a:pt x="29547" y="16972"/>
                  </a:cubicBezTo>
                  <a:cubicBezTo>
                    <a:pt x="29710" y="16605"/>
                    <a:pt x="30361" y="16158"/>
                    <a:pt x="30890" y="15791"/>
                  </a:cubicBezTo>
                  <a:cubicBezTo>
                    <a:pt x="31175" y="15629"/>
                    <a:pt x="31460" y="15507"/>
                    <a:pt x="31663" y="15384"/>
                  </a:cubicBezTo>
                  <a:cubicBezTo>
                    <a:pt x="31744" y="15344"/>
                    <a:pt x="31826" y="15303"/>
                    <a:pt x="31867" y="15262"/>
                  </a:cubicBezTo>
                  <a:lnTo>
                    <a:pt x="31948" y="15222"/>
                  </a:lnTo>
                  <a:cubicBezTo>
                    <a:pt x="32111" y="15181"/>
                    <a:pt x="32192" y="15018"/>
                    <a:pt x="32151" y="14855"/>
                  </a:cubicBezTo>
                  <a:cubicBezTo>
                    <a:pt x="32111" y="14693"/>
                    <a:pt x="31989" y="14611"/>
                    <a:pt x="31826" y="14571"/>
                  </a:cubicBezTo>
                  <a:cubicBezTo>
                    <a:pt x="31826" y="14571"/>
                    <a:pt x="30320" y="14530"/>
                    <a:pt x="28570" y="14530"/>
                  </a:cubicBezTo>
                  <a:cubicBezTo>
                    <a:pt x="27675" y="14530"/>
                    <a:pt x="26739" y="14530"/>
                    <a:pt x="25884" y="14571"/>
                  </a:cubicBezTo>
                  <a:cubicBezTo>
                    <a:pt x="25029" y="14652"/>
                    <a:pt x="24256" y="14733"/>
                    <a:pt x="23727" y="14855"/>
                  </a:cubicBezTo>
                  <a:cubicBezTo>
                    <a:pt x="23483" y="14937"/>
                    <a:pt x="23279" y="15059"/>
                    <a:pt x="23117" y="15222"/>
                  </a:cubicBezTo>
                  <a:cubicBezTo>
                    <a:pt x="22995" y="15384"/>
                    <a:pt x="22913" y="15629"/>
                    <a:pt x="22913" y="15832"/>
                  </a:cubicBezTo>
                  <a:cubicBezTo>
                    <a:pt x="22913" y="16239"/>
                    <a:pt x="23117" y="16687"/>
                    <a:pt x="23361" y="17134"/>
                  </a:cubicBezTo>
                  <a:cubicBezTo>
                    <a:pt x="23727" y="17826"/>
                    <a:pt x="24256" y="18600"/>
                    <a:pt x="24704" y="19373"/>
                  </a:cubicBezTo>
                  <a:cubicBezTo>
                    <a:pt x="25152" y="20105"/>
                    <a:pt x="25436" y="20838"/>
                    <a:pt x="25436" y="21367"/>
                  </a:cubicBezTo>
                  <a:cubicBezTo>
                    <a:pt x="25436" y="21774"/>
                    <a:pt x="25274" y="22262"/>
                    <a:pt x="24948" y="22710"/>
                  </a:cubicBezTo>
                  <a:cubicBezTo>
                    <a:pt x="24460" y="23402"/>
                    <a:pt x="23686" y="24094"/>
                    <a:pt x="22913" y="24623"/>
                  </a:cubicBezTo>
                  <a:cubicBezTo>
                    <a:pt x="22140" y="25193"/>
                    <a:pt x="21326" y="25599"/>
                    <a:pt x="20797" y="25762"/>
                  </a:cubicBezTo>
                  <a:cubicBezTo>
                    <a:pt x="20512" y="25884"/>
                    <a:pt x="20268" y="25966"/>
                    <a:pt x="20105" y="26129"/>
                  </a:cubicBezTo>
                  <a:cubicBezTo>
                    <a:pt x="20024" y="26169"/>
                    <a:pt x="19983" y="26251"/>
                    <a:pt x="19902" y="26373"/>
                  </a:cubicBezTo>
                  <a:cubicBezTo>
                    <a:pt x="19861" y="26454"/>
                    <a:pt x="19861" y="26576"/>
                    <a:pt x="19861" y="26658"/>
                  </a:cubicBezTo>
                  <a:cubicBezTo>
                    <a:pt x="19861" y="26861"/>
                    <a:pt x="19902" y="26983"/>
                    <a:pt x="19942" y="27105"/>
                  </a:cubicBezTo>
                  <a:cubicBezTo>
                    <a:pt x="19983" y="27227"/>
                    <a:pt x="20024" y="27309"/>
                    <a:pt x="20024" y="27390"/>
                  </a:cubicBezTo>
                  <a:cubicBezTo>
                    <a:pt x="20024" y="27472"/>
                    <a:pt x="20024" y="27553"/>
                    <a:pt x="19942" y="27675"/>
                  </a:cubicBezTo>
                  <a:cubicBezTo>
                    <a:pt x="19942" y="27675"/>
                    <a:pt x="19902" y="27756"/>
                    <a:pt x="19780" y="27797"/>
                  </a:cubicBezTo>
                  <a:cubicBezTo>
                    <a:pt x="19664" y="27826"/>
                    <a:pt x="19529" y="27855"/>
                    <a:pt x="19373" y="27855"/>
                  </a:cubicBezTo>
                  <a:cubicBezTo>
                    <a:pt x="19309" y="27855"/>
                    <a:pt x="19241" y="27850"/>
                    <a:pt x="19169" y="27838"/>
                  </a:cubicBezTo>
                  <a:cubicBezTo>
                    <a:pt x="19102" y="27843"/>
                    <a:pt x="19034" y="27846"/>
                    <a:pt x="18965" y="27846"/>
                  </a:cubicBezTo>
                  <a:cubicBezTo>
                    <a:pt x="18526" y="27846"/>
                    <a:pt x="18044" y="27745"/>
                    <a:pt x="17623" y="27675"/>
                  </a:cubicBezTo>
                  <a:cubicBezTo>
                    <a:pt x="17378" y="27594"/>
                    <a:pt x="17175" y="27553"/>
                    <a:pt x="17053" y="27512"/>
                  </a:cubicBezTo>
                  <a:cubicBezTo>
                    <a:pt x="16988" y="27496"/>
                    <a:pt x="16936" y="27486"/>
                    <a:pt x="16897" y="27480"/>
                  </a:cubicBezTo>
                  <a:lnTo>
                    <a:pt x="16897" y="27480"/>
                  </a:lnTo>
                  <a:cubicBezTo>
                    <a:pt x="16786" y="27375"/>
                    <a:pt x="16562" y="27169"/>
                    <a:pt x="16280" y="26942"/>
                  </a:cubicBezTo>
                  <a:cubicBezTo>
                    <a:pt x="16117" y="26780"/>
                    <a:pt x="15873" y="26658"/>
                    <a:pt x="15669" y="26536"/>
                  </a:cubicBezTo>
                  <a:cubicBezTo>
                    <a:pt x="15466" y="26413"/>
                    <a:pt x="15262" y="26291"/>
                    <a:pt x="14977" y="26291"/>
                  </a:cubicBezTo>
                  <a:cubicBezTo>
                    <a:pt x="14814" y="26291"/>
                    <a:pt x="14611" y="26373"/>
                    <a:pt x="14489" y="26536"/>
                  </a:cubicBezTo>
                  <a:cubicBezTo>
                    <a:pt x="14326" y="26739"/>
                    <a:pt x="14245" y="26983"/>
                    <a:pt x="14163" y="27349"/>
                  </a:cubicBezTo>
                  <a:cubicBezTo>
                    <a:pt x="13878" y="28326"/>
                    <a:pt x="13594" y="29995"/>
                    <a:pt x="13105" y="31623"/>
                  </a:cubicBezTo>
                  <a:cubicBezTo>
                    <a:pt x="12820" y="32681"/>
                    <a:pt x="12047" y="33820"/>
                    <a:pt x="11030" y="34675"/>
                  </a:cubicBezTo>
                  <a:cubicBezTo>
                    <a:pt x="10012" y="35530"/>
                    <a:pt x="8751" y="36099"/>
                    <a:pt x="7408" y="36099"/>
                  </a:cubicBezTo>
                  <a:cubicBezTo>
                    <a:pt x="6024" y="36099"/>
                    <a:pt x="4762" y="35814"/>
                    <a:pt x="3826" y="35082"/>
                  </a:cubicBezTo>
                  <a:cubicBezTo>
                    <a:pt x="2931" y="34349"/>
                    <a:pt x="2320" y="33169"/>
                    <a:pt x="2239" y="31175"/>
                  </a:cubicBezTo>
                  <a:cubicBezTo>
                    <a:pt x="2198" y="29588"/>
                    <a:pt x="1791" y="26454"/>
                    <a:pt x="1425" y="22873"/>
                  </a:cubicBezTo>
                  <a:cubicBezTo>
                    <a:pt x="1018" y="19332"/>
                    <a:pt x="652" y="15344"/>
                    <a:pt x="652" y="12251"/>
                  </a:cubicBezTo>
                  <a:cubicBezTo>
                    <a:pt x="652" y="10297"/>
                    <a:pt x="815" y="8629"/>
                    <a:pt x="1181" y="7693"/>
                  </a:cubicBezTo>
                  <a:cubicBezTo>
                    <a:pt x="1914" y="5617"/>
                    <a:pt x="3623" y="3949"/>
                    <a:pt x="6065" y="2728"/>
                  </a:cubicBezTo>
                  <a:cubicBezTo>
                    <a:pt x="8506" y="1547"/>
                    <a:pt x="11722" y="815"/>
                    <a:pt x="15425" y="693"/>
                  </a:cubicBezTo>
                  <a:lnTo>
                    <a:pt x="16687" y="693"/>
                  </a:lnTo>
                  <a:cubicBezTo>
                    <a:pt x="16755" y="692"/>
                    <a:pt x="16824" y="692"/>
                    <a:pt x="16893" y="692"/>
                  </a:cubicBezTo>
                  <a:close/>
                  <a:moveTo>
                    <a:pt x="15425" y="1"/>
                  </a:moveTo>
                  <a:cubicBezTo>
                    <a:pt x="11640" y="164"/>
                    <a:pt x="8344" y="896"/>
                    <a:pt x="5780" y="2158"/>
                  </a:cubicBezTo>
                  <a:cubicBezTo>
                    <a:pt x="3216" y="3379"/>
                    <a:pt x="1344" y="5210"/>
                    <a:pt x="530" y="7449"/>
                  </a:cubicBezTo>
                  <a:cubicBezTo>
                    <a:pt x="123" y="8588"/>
                    <a:pt x="1" y="10257"/>
                    <a:pt x="1" y="12251"/>
                  </a:cubicBezTo>
                  <a:cubicBezTo>
                    <a:pt x="1" y="15425"/>
                    <a:pt x="367" y="19373"/>
                    <a:pt x="733" y="22954"/>
                  </a:cubicBezTo>
                  <a:cubicBezTo>
                    <a:pt x="1140" y="26536"/>
                    <a:pt x="1507" y="29710"/>
                    <a:pt x="1547" y="31216"/>
                  </a:cubicBezTo>
                  <a:cubicBezTo>
                    <a:pt x="1629" y="33291"/>
                    <a:pt x="2320" y="34756"/>
                    <a:pt x="3419" y="35611"/>
                  </a:cubicBezTo>
                  <a:cubicBezTo>
                    <a:pt x="4518" y="36506"/>
                    <a:pt x="5943" y="36791"/>
                    <a:pt x="7408" y="36791"/>
                  </a:cubicBezTo>
                  <a:cubicBezTo>
                    <a:pt x="8954" y="36791"/>
                    <a:pt x="10379" y="36140"/>
                    <a:pt x="11477" y="35204"/>
                  </a:cubicBezTo>
                  <a:cubicBezTo>
                    <a:pt x="12617" y="34227"/>
                    <a:pt x="13431" y="33006"/>
                    <a:pt x="13756" y="31826"/>
                  </a:cubicBezTo>
                  <a:cubicBezTo>
                    <a:pt x="14123" y="30687"/>
                    <a:pt x="14326" y="29547"/>
                    <a:pt x="14530" y="28652"/>
                  </a:cubicBezTo>
                  <a:cubicBezTo>
                    <a:pt x="14652" y="28204"/>
                    <a:pt x="14733" y="27838"/>
                    <a:pt x="14814" y="27512"/>
                  </a:cubicBezTo>
                  <a:cubicBezTo>
                    <a:pt x="14881" y="27279"/>
                    <a:pt x="14947" y="27074"/>
                    <a:pt x="14992" y="26984"/>
                  </a:cubicBezTo>
                  <a:lnTo>
                    <a:pt x="14992" y="26984"/>
                  </a:lnTo>
                  <a:cubicBezTo>
                    <a:pt x="15048" y="26991"/>
                    <a:pt x="15196" y="27031"/>
                    <a:pt x="15344" y="27105"/>
                  </a:cubicBezTo>
                  <a:cubicBezTo>
                    <a:pt x="15588" y="27268"/>
                    <a:pt x="15873" y="27472"/>
                    <a:pt x="16117" y="27675"/>
                  </a:cubicBezTo>
                  <a:cubicBezTo>
                    <a:pt x="16239" y="27756"/>
                    <a:pt x="16320" y="27879"/>
                    <a:pt x="16402" y="27919"/>
                  </a:cubicBezTo>
                  <a:cubicBezTo>
                    <a:pt x="16442" y="28001"/>
                    <a:pt x="16483" y="28041"/>
                    <a:pt x="16483" y="28041"/>
                  </a:cubicBezTo>
                  <a:lnTo>
                    <a:pt x="16646" y="28123"/>
                  </a:lnTo>
                  <a:cubicBezTo>
                    <a:pt x="16646" y="28123"/>
                    <a:pt x="18070" y="28530"/>
                    <a:pt x="19169" y="28530"/>
                  </a:cubicBezTo>
                  <a:cubicBezTo>
                    <a:pt x="19454" y="28530"/>
                    <a:pt x="19739" y="28530"/>
                    <a:pt x="19983" y="28448"/>
                  </a:cubicBezTo>
                  <a:cubicBezTo>
                    <a:pt x="20227" y="28367"/>
                    <a:pt x="20471" y="28204"/>
                    <a:pt x="20593" y="27919"/>
                  </a:cubicBezTo>
                  <a:cubicBezTo>
                    <a:pt x="20675" y="27756"/>
                    <a:pt x="20716" y="27553"/>
                    <a:pt x="20716" y="27390"/>
                  </a:cubicBezTo>
                  <a:cubicBezTo>
                    <a:pt x="20716" y="27187"/>
                    <a:pt x="20634" y="26983"/>
                    <a:pt x="20593" y="26861"/>
                  </a:cubicBezTo>
                  <a:cubicBezTo>
                    <a:pt x="20553" y="26739"/>
                    <a:pt x="20512" y="26658"/>
                    <a:pt x="20512" y="26658"/>
                  </a:cubicBezTo>
                  <a:lnTo>
                    <a:pt x="20553" y="26658"/>
                  </a:lnTo>
                  <a:cubicBezTo>
                    <a:pt x="20593" y="26617"/>
                    <a:pt x="20716" y="26495"/>
                    <a:pt x="21041" y="26413"/>
                  </a:cubicBezTo>
                  <a:cubicBezTo>
                    <a:pt x="21814" y="26129"/>
                    <a:pt x="23035" y="25437"/>
                    <a:pt x="24134" y="24582"/>
                  </a:cubicBezTo>
                  <a:cubicBezTo>
                    <a:pt x="24663" y="24134"/>
                    <a:pt x="25152" y="23646"/>
                    <a:pt x="25518" y="23117"/>
                  </a:cubicBezTo>
                  <a:cubicBezTo>
                    <a:pt x="25884" y="22547"/>
                    <a:pt x="26128" y="21977"/>
                    <a:pt x="26128" y="21367"/>
                  </a:cubicBezTo>
                  <a:cubicBezTo>
                    <a:pt x="26128" y="20838"/>
                    <a:pt x="25925" y="20350"/>
                    <a:pt x="25681" y="19820"/>
                  </a:cubicBezTo>
                  <a:cubicBezTo>
                    <a:pt x="25314" y="19047"/>
                    <a:pt x="24785" y="18233"/>
                    <a:pt x="24338" y="17501"/>
                  </a:cubicBezTo>
                  <a:cubicBezTo>
                    <a:pt x="24134" y="17134"/>
                    <a:pt x="23931" y="16809"/>
                    <a:pt x="23809" y="16524"/>
                  </a:cubicBezTo>
                  <a:cubicBezTo>
                    <a:pt x="23686" y="16239"/>
                    <a:pt x="23605" y="15995"/>
                    <a:pt x="23605" y="15832"/>
                  </a:cubicBezTo>
                  <a:cubicBezTo>
                    <a:pt x="23605" y="15751"/>
                    <a:pt x="23646" y="15669"/>
                    <a:pt x="23646" y="15629"/>
                  </a:cubicBezTo>
                  <a:cubicBezTo>
                    <a:pt x="23686" y="15629"/>
                    <a:pt x="23768" y="15547"/>
                    <a:pt x="23890" y="15507"/>
                  </a:cubicBezTo>
                  <a:cubicBezTo>
                    <a:pt x="24338" y="15384"/>
                    <a:pt x="25070" y="15303"/>
                    <a:pt x="25925" y="15262"/>
                  </a:cubicBezTo>
                  <a:cubicBezTo>
                    <a:pt x="26739" y="15222"/>
                    <a:pt x="27675" y="15181"/>
                    <a:pt x="28570" y="15181"/>
                  </a:cubicBezTo>
                  <a:cubicBezTo>
                    <a:pt x="29289" y="15181"/>
                    <a:pt x="29979" y="15210"/>
                    <a:pt x="30544" y="15219"/>
                  </a:cubicBezTo>
                  <a:lnTo>
                    <a:pt x="30544" y="15219"/>
                  </a:lnTo>
                  <a:cubicBezTo>
                    <a:pt x="30457" y="15272"/>
                    <a:pt x="30368" y="15327"/>
                    <a:pt x="30279" y="15384"/>
                  </a:cubicBezTo>
                  <a:cubicBezTo>
                    <a:pt x="29954" y="15629"/>
                    <a:pt x="29588" y="15873"/>
                    <a:pt x="29303" y="16158"/>
                  </a:cubicBezTo>
                  <a:cubicBezTo>
                    <a:pt x="29181" y="16321"/>
                    <a:pt x="29058" y="16443"/>
                    <a:pt x="28936" y="16605"/>
                  </a:cubicBezTo>
                  <a:cubicBezTo>
                    <a:pt x="28855" y="16768"/>
                    <a:pt x="28814" y="16972"/>
                    <a:pt x="28814" y="17175"/>
                  </a:cubicBezTo>
                  <a:cubicBezTo>
                    <a:pt x="28774" y="17379"/>
                    <a:pt x="28855" y="17582"/>
                    <a:pt x="29018" y="17745"/>
                  </a:cubicBezTo>
                  <a:cubicBezTo>
                    <a:pt x="29140" y="17908"/>
                    <a:pt x="29343" y="18030"/>
                    <a:pt x="29588" y="18111"/>
                  </a:cubicBezTo>
                  <a:cubicBezTo>
                    <a:pt x="30117" y="18355"/>
                    <a:pt x="30768" y="18477"/>
                    <a:pt x="31500" y="18477"/>
                  </a:cubicBezTo>
                  <a:cubicBezTo>
                    <a:pt x="32803" y="18477"/>
                    <a:pt x="34308" y="18152"/>
                    <a:pt x="35692" y="17541"/>
                  </a:cubicBezTo>
                  <a:cubicBezTo>
                    <a:pt x="37076" y="16931"/>
                    <a:pt x="38378" y="16036"/>
                    <a:pt x="39192" y="14855"/>
                  </a:cubicBezTo>
                  <a:cubicBezTo>
                    <a:pt x="39680" y="14123"/>
                    <a:pt x="39884" y="13309"/>
                    <a:pt x="39884" y="12454"/>
                  </a:cubicBezTo>
                  <a:cubicBezTo>
                    <a:pt x="39884" y="11030"/>
                    <a:pt x="39273" y="9524"/>
                    <a:pt x="38337" y="8100"/>
                  </a:cubicBezTo>
                  <a:cubicBezTo>
                    <a:pt x="37361" y="6675"/>
                    <a:pt x="36018" y="5373"/>
                    <a:pt x="34512" y="4396"/>
                  </a:cubicBezTo>
                  <a:cubicBezTo>
                    <a:pt x="30808" y="1995"/>
                    <a:pt x="23809" y="1"/>
                    <a:pt x="166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35"/>
            <p:cNvSpPr/>
            <p:nvPr/>
          </p:nvSpPr>
          <p:spPr>
            <a:xfrm>
              <a:off x="2586000" y="2406000"/>
              <a:ext cx="59050" cy="52500"/>
            </a:xfrm>
            <a:custGeom>
              <a:avLst/>
              <a:gdLst/>
              <a:ahLst/>
              <a:cxnLst/>
              <a:rect l="l" t="t" r="r" b="b"/>
              <a:pathLst>
                <a:path w="2362" h="2100" extrusionOk="0">
                  <a:moveTo>
                    <a:pt x="1970" y="1"/>
                  </a:moveTo>
                  <a:cubicBezTo>
                    <a:pt x="1883" y="1"/>
                    <a:pt x="1792" y="31"/>
                    <a:pt x="1710" y="92"/>
                  </a:cubicBezTo>
                  <a:cubicBezTo>
                    <a:pt x="1303" y="581"/>
                    <a:pt x="815" y="1028"/>
                    <a:pt x="164" y="1476"/>
                  </a:cubicBezTo>
                  <a:cubicBezTo>
                    <a:pt x="42" y="1598"/>
                    <a:pt x="1" y="1801"/>
                    <a:pt x="82" y="1964"/>
                  </a:cubicBezTo>
                  <a:cubicBezTo>
                    <a:pt x="154" y="2060"/>
                    <a:pt x="253" y="2099"/>
                    <a:pt x="356" y="2099"/>
                  </a:cubicBezTo>
                  <a:cubicBezTo>
                    <a:pt x="429" y="2099"/>
                    <a:pt x="503" y="2079"/>
                    <a:pt x="571" y="2046"/>
                  </a:cubicBezTo>
                  <a:cubicBezTo>
                    <a:pt x="1222" y="1557"/>
                    <a:pt x="1792" y="1069"/>
                    <a:pt x="2239" y="581"/>
                  </a:cubicBezTo>
                  <a:cubicBezTo>
                    <a:pt x="2361" y="418"/>
                    <a:pt x="2361" y="214"/>
                    <a:pt x="2199" y="92"/>
                  </a:cubicBezTo>
                  <a:cubicBezTo>
                    <a:pt x="2138" y="31"/>
                    <a:pt x="2056" y="1"/>
                    <a:pt x="19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35"/>
            <p:cNvSpPr/>
            <p:nvPr/>
          </p:nvSpPr>
          <p:spPr>
            <a:xfrm>
              <a:off x="2671475" y="1981950"/>
              <a:ext cx="727475" cy="348225"/>
            </a:xfrm>
            <a:custGeom>
              <a:avLst/>
              <a:gdLst/>
              <a:ahLst/>
              <a:cxnLst/>
              <a:rect l="l" t="t" r="r" b="b"/>
              <a:pathLst>
                <a:path w="29099" h="13929" extrusionOk="0">
                  <a:moveTo>
                    <a:pt x="28714" y="0"/>
                  </a:moveTo>
                  <a:cubicBezTo>
                    <a:pt x="28604" y="0"/>
                    <a:pt x="28500" y="45"/>
                    <a:pt x="28448" y="124"/>
                  </a:cubicBezTo>
                  <a:cubicBezTo>
                    <a:pt x="28407" y="124"/>
                    <a:pt x="27593" y="1345"/>
                    <a:pt x="24256" y="2200"/>
                  </a:cubicBezTo>
                  <a:cubicBezTo>
                    <a:pt x="23890" y="2281"/>
                    <a:pt x="23483" y="2322"/>
                    <a:pt x="23035" y="2322"/>
                  </a:cubicBezTo>
                  <a:cubicBezTo>
                    <a:pt x="20756" y="2322"/>
                    <a:pt x="17337" y="1386"/>
                    <a:pt x="13349" y="1345"/>
                  </a:cubicBezTo>
                  <a:cubicBezTo>
                    <a:pt x="10785" y="1345"/>
                    <a:pt x="8018" y="1752"/>
                    <a:pt x="5128" y="3095"/>
                  </a:cubicBezTo>
                  <a:cubicBezTo>
                    <a:pt x="3745" y="3746"/>
                    <a:pt x="2727" y="4479"/>
                    <a:pt x="2035" y="5293"/>
                  </a:cubicBezTo>
                  <a:cubicBezTo>
                    <a:pt x="977" y="6554"/>
                    <a:pt x="652" y="7938"/>
                    <a:pt x="489" y="9322"/>
                  </a:cubicBezTo>
                  <a:cubicBezTo>
                    <a:pt x="326" y="10705"/>
                    <a:pt x="326" y="12130"/>
                    <a:pt x="41" y="13514"/>
                  </a:cubicBezTo>
                  <a:cubicBezTo>
                    <a:pt x="0" y="13676"/>
                    <a:pt x="123" y="13880"/>
                    <a:pt x="326" y="13920"/>
                  </a:cubicBezTo>
                  <a:cubicBezTo>
                    <a:pt x="347" y="13926"/>
                    <a:pt x="369" y="13928"/>
                    <a:pt x="391" y="13928"/>
                  </a:cubicBezTo>
                  <a:cubicBezTo>
                    <a:pt x="539" y="13928"/>
                    <a:pt x="698" y="13813"/>
                    <a:pt x="733" y="13636"/>
                  </a:cubicBezTo>
                  <a:cubicBezTo>
                    <a:pt x="1099" y="11682"/>
                    <a:pt x="937" y="9769"/>
                    <a:pt x="1384" y="8101"/>
                  </a:cubicBezTo>
                  <a:cubicBezTo>
                    <a:pt x="1588" y="7246"/>
                    <a:pt x="1954" y="6473"/>
                    <a:pt x="2564" y="5740"/>
                  </a:cubicBezTo>
                  <a:cubicBezTo>
                    <a:pt x="3175" y="5008"/>
                    <a:pt x="4070" y="4316"/>
                    <a:pt x="5413" y="3705"/>
                  </a:cubicBezTo>
                  <a:cubicBezTo>
                    <a:pt x="8181" y="2444"/>
                    <a:pt x="10867" y="2037"/>
                    <a:pt x="13349" y="2037"/>
                  </a:cubicBezTo>
                  <a:cubicBezTo>
                    <a:pt x="17215" y="2037"/>
                    <a:pt x="20593" y="2973"/>
                    <a:pt x="23035" y="3014"/>
                  </a:cubicBezTo>
                  <a:cubicBezTo>
                    <a:pt x="23523" y="3014"/>
                    <a:pt x="23971" y="2973"/>
                    <a:pt x="24419" y="2851"/>
                  </a:cubicBezTo>
                  <a:cubicBezTo>
                    <a:pt x="28000" y="1956"/>
                    <a:pt x="28936" y="572"/>
                    <a:pt x="28977" y="531"/>
                  </a:cubicBezTo>
                  <a:cubicBezTo>
                    <a:pt x="29099" y="368"/>
                    <a:pt x="29058" y="165"/>
                    <a:pt x="28895" y="43"/>
                  </a:cubicBezTo>
                  <a:cubicBezTo>
                    <a:pt x="28838" y="14"/>
                    <a:pt x="28775" y="0"/>
                    <a:pt x="287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35"/>
            <p:cNvSpPr/>
            <p:nvPr/>
          </p:nvSpPr>
          <p:spPr>
            <a:xfrm>
              <a:off x="2657225" y="2145625"/>
              <a:ext cx="358175" cy="400300"/>
            </a:xfrm>
            <a:custGeom>
              <a:avLst/>
              <a:gdLst/>
              <a:ahLst/>
              <a:cxnLst/>
              <a:rect l="l" t="t" r="r" b="b"/>
              <a:pathLst>
                <a:path w="14327" h="16012" extrusionOk="0">
                  <a:moveTo>
                    <a:pt x="13971" y="1"/>
                  </a:moveTo>
                  <a:cubicBezTo>
                    <a:pt x="13953" y="1"/>
                    <a:pt x="13936" y="3"/>
                    <a:pt x="13919" y="7"/>
                  </a:cubicBezTo>
                  <a:cubicBezTo>
                    <a:pt x="13838" y="7"/>
                    <a:pt x="10867" y="496"/>
                    <a:pt x="8628" y="4321"/>
                  </a:cubicBezTo>
                  <a:cubicBezTo>
                    <a:pt x="7489" y="6275"/>
                    <a:pt x="7001" y="8635"/>
                    <a:pt x="5983" y="10670"/>
                  </a:cubicBezTo>
                  <a:cubicBezTo>
                    <a:pt x="5495" y="11728"/>
                    <a:pt x="4844" y="12664"/>
                    <a:pt x="3948" y="13478"/>
                  </a:cubicBezTo>
                  <a:cubicBezTo>
                    <a:pt x="3053" y="14251"/>
                    <a:pt x="1873" y="14943"/>
                    <a:pt x="286" y="15350"/>
                  </a:cubicBezTo>
                  <a:cubicBezTo>
                    <a:pt x="123" y="15391"/>
                    <a:pt x="1" y="15594"/>
                    <a:pt x="41" y="15757"/>
                  </a:cubicBezTo>
                  <a:cubicBezTo>
                    <a:pt x="75" y="15927"/>
                    <a:pt x="222" y="16011"/>
                    <a:pt x="365" y="16011"/>
                  </a:cubicBezTo>
                  <a:cubicBezTo>
                    <a:pt x="393" y="16011"/>
                    <a:pt x="421" y="16008"/>
                    <a:pt x="448" y="16001"/>
                  </a:cubicBezTo>
                  <a:cubicBezTo>
                    <a:pt x="2158" y="15554"/>
                    <a:pt x="3419" y="14862"/>
                    <a:pt x="4396" y="13966"/>
                  </a:cubicBezTo>
                  <a:cubicBezTo>
                    <a:pt x="5861" y="12664"/>
                    <a:pt x="6675" y="10996"/>
                    <a:pt x="7285" y="9327"/>
                  </a:cubicBezTo>
                  <a:cubicBezTo>
                    <a:pt x="7937" y="7699"/>
                    <a:pt x="8425" y="6030"/>
                    <a:pt x="9198" y="4687"/>
                  </a:cubicBezTo>
                  <a:cubicBezTo>
                    <a:pt x="10256" y="2856"/>
                    <a:pt x="11477" y="1879"/>
                    <a:pt x="12413" y="1310"/>
                  </a:cubicBezTo>
                  <a:cubicBezTo>
                    <a:pt x="12902" y="1065"/>
                    <a:pt x="13309" y="903"/>
                    <a:pt x="13594" y="781"/>
                  </a:cubicBezTo>
                  <a:cubicBezTo>
                    <a:pt x="13716" y="740"/>
                    <a:pt x="13838" y="740"/>
                    <a:pt x="13919" y="699"/>
                  </a:cubicBezTo>
                  <a:lnTo>
                    <a:pt x="14001" y="699"/>
                  </a:lnTo>
                  <a:cubicBezTo>
                    <a:pt x="14204" y="658"/>
                    <a:pt x="14326" y="496"/>
                    <a:pt x="14285" y="292"/>
                  </a:cubicBezTo>
                  <a:cubicBezTo>
                    <a:pt x="14249" y="147"/>
                    <a:pt x="14115" y="1"/>
                    <a:pt x="139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35"/>
            <p:cNvSpPr/>
            <p:nvPr/>
          </p:nvSpPr>
          <p:spPr>
            <a:xfrm>
              <a:off x="2814925" y="2364375"/>
              <a:ext cx="487375" cy="66325"/>
            </a:xfrm>
            <a:custGeom>
              <a:avLst/>
              <a:gdLst/>
              <a:ahLst/>
              <a:cxnLst/>
              <a:rect l="l" t="t" r="r" b="b"/>
              <a:pathLst>
                <a:path w="19495" h="2653" extrusionOk="0">
                  <a:moveTo>
                    <a:pt x="345" y="1"/>
                  </a:moveTo>
                  <a:cubicBezTo>
                    <a:pt x="172" y="1"/>
                    <a:pt x="41" y="146"/>
                    <a:pt x="41" y="292"/>
                  </a:cubicBezTo>
                  <a:cubicBezTo>
                    <a:pt x="1" y="496"/>
                    <a:pt x="164" y="658"/>
                    <a:pt x="326" y="658"/>
                  </a:cubicBezTo>
                  <a:lnTo>
                    <a:pt x="19088" y="2653"/>
                  </a:lnTo>
                  <a:cubicBezTo>
                    <a:pt x="19291" y="2653"/>
                    <a:pt x="19454" y="2530"/>
                    <a:pt x="19454" y="2327"/>
                  </a:cubicBezTo>
                  <a:cubicBezTo>
                    <a:pt x="19495" y="2164"/>
                    <a:pt x="19373" y="2001"/>
                    <a:pt x="19169" y="1961"/>
                  </a:cubicBezTo>
                  <a:lnTo>
                    <a:pt x="408" y="7"/>
                  </a:lnTo>
                  <a:cubicBezTo>
                    <a:pt x="386" y="3"/>
                    <a:pt x="365" y="1"/>
                    <a:pt x="3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35"/>
            <p:cNvSpPr/>
            <p:nvPr/>
          </p:nvSpPr>
          <p:spPr>
            <a:xfrm>
              <a:off x="2735575" y="2281825"/>
              <a:ext cx="160775" cy="314125"/>
            </a:xfrm>
            <a:custGeom>
              <a:avLst/>
              <a:gdLst/>
              <a:ahLst/>
              <a:cxnLst/>
              <a:rect l="l" t="t" r="r" b="b"/>
              <a:pathLst>
                <a:path w="6431" h="12565" extrusionOk="0">
                  <a:moveTo>
                    <a:pt x="3253" y="0"/>
                  </a:moveTo>
                  <a:cubicBezTo>
                    <a:pt x="2204" y="0"/>
                    <a:pt x="1341" y="1697"/>
                    <a:pt x="774" y="4815"/>
                  </a:cubicBezTo>
                  <a:cubicBezTo>
                    <a:pt x="0" y="9292"/>
                    <a:pt x="0" y="11652"/>
                    <a:pt x="1710" y="12303"/>
                  </a:cubicBezTo>
                  <a:cubicBezTo>
                    <a:pt x="2216" y="12496"/>
                    <a:pt x="2723" y="12564"/>
                    <a:pt x="3185" y="12564"/>
                  </a:cubicBezTo>
                  <a:cubicBezTo>
                    <a:pt x="4282" y="12564"/>
                    <a:pt x="5128" y="12181"/>
                    <a:pt x="5128" y="12181"/>
                  </a:cubicBezTo>
                  <a:lnTo>
                    <a:pt x="6186" y="7827"/>
                  </a:lnTo>
                  <a:cubicBezTo>
                    <a:pt x="6186" y="7827"/>
                    <a:pt x="6431" y="3228"/>
                    <a:pt x="4721" y="989"/>
                  </a:cubicBezTo>
                  <a:cubicBezTo>
                    <a:pt x="4203" y="322"/>
                    <a:pt x="3710" y="0"/>
                    <a:pt x="32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35"/>
            <p:cNvSpPr/>
            <p:nvPr/>
          </p:nvSpPr>
          <p:spPr>
            <a:xfrm>
              <a:off x="2734550" y="2272975"/>
              <a:ext cx="163825" cy="331700"/>
            </a:xfrm>
            <a:custGeom>
              <a:avLst/>
              <a:gdLst/>
              <a:ahLst/>
              <a:cxnLst/>
              <a:rect l="l" t="t" r="r" b="b"/>
              <a:pathLst>
                <a:path w="6553" h="13268" extrusionOk="0">
                  <a:moveTo>
                    <a:pt x="3297" y="0"/>
                  </a:moveTo>
                  <a:cubicBezTo>
                    <a:pt x="2931" y="0"/>
                    <a:pt x="2605" y="163"/>
                    <a:pt x="2320" y="407"/>
                  </a:cubicBezTo>
                  <a:cubicBezTo>
                    <a:pt x="1913" y="774"/>
                    <a:pt x="1547" y="1384"/>
                    <a:pt x="1262" y="2157"/>
                  </a:cubicBezTo>
                  <a:cubicBezTo>
                    <a:pt x="937" y="2931"/>
                    <a:pt x="693" y="3948"/>
                    <a:pt x="489" y="5128"/>
                  </a:cubicBezTo>
                  <a:cubicBezTo>
                    <a:pt x="163" y="6919"/>
                    <a:pt x="1" y="8384"/>
                    <a:pt x="1" y="9564"/>
                  </a:cubicBezTo>
                  <a:cubicBezTo>
                    <a:pt x="1" y="10460"/>
                    <a:pt x="82" y="11151"/>
                    <a:pt x="326" y="11721"/>
                  </a:cubicBezTo>
                  <a:cubicBezTo>
                    <a:pt x="611" y="12332"/>
                    <a:pt x="1059" y="12739"/>
                    <a:pt x="1629" y="12983"/>
                  </a:cubicBezTo>
                  <a:cubicBezTo>
                    <a:pt x="2158" y="13186"/>
                    <a:pt x="2727" y="13268"/>
                    <a:pt x="3216" y="13268"/>
                  </a:cubicBezTo>
                  <a:cubicBezTo>
                    <a:pt x="4396" y="13268"/>
                    <a:pt x="5291" y="12820"/>
                    <a:pt x="5291" y="12820"/>
                  </a:cubicBezTo>
                  <a:cubicBezTo>
                    <a:pt x="5454" y="12739"/>
                    <a:pt x="5535" y="12535"/>
                    <a:pt x="5454" y="12372"/>
                  </a:cubicBezTo>
                  <a:cubicBezTo>
                    <a:pt x="5395" y="12253"/>
                    <a:pt x="5270" y="12178"/>
                    <a:pt x="5143" y="12178"/>
                  </a:cubicBezTo>
                  <a:cubicBezTo>
                    <a:pt x="5097" y="12178"/>
                    <a:pt x="5050" y="12188"/>
                    <a:pt x="5006" y="12210"/>
                  </a:cubicBezTo>
                  <a:cubicBezTo>
                    <a:pt x="4925" y="12250"/>
                    <a:pt x="4152" y="12576"/>
                    <a:pt x="3216" y="12576"/>
                  </a:cubicBezTo>
                  <a:cubicBezTo>
                    <a:pt x="2768" y="12576"/>
                    <a:pt x="2320" y="12494"/>
                    <a:pt x="1873" y="12332"/>
                  </a:cubicBezTo>
                  <a:cubicBezTo>
                    <a:pt x="1425" y="12169"/>
                    <a:pt x="1181" y="11884"/>
                    <a:pt x="977" y="11477"/>
                  </a:cubicBezTo>
                  <a:cubicBezTo>
                    <a:pt x="774" y="11029"/>
                    <a:pt x="652" y="10378"/>
                    <a:pt x="652" y="9564"/>
                  </a:cubicBezTo>
                  <a:cubicBezTo>
                    <a:pt x="652" y="8465"/>
                    <a:pt x="855" y="7041"/>
                    <a:pt x="1181" y="5210"/>
                  </a:cubicBezTo>
                  <a:cubicBezTo>
                    <a:pt x="1425" y="3704"/>
                    <a:pt x="1791" y="2524"/>
                    <a:pt x="2158" y="1750"/>
                  </a:cubicBezTo>
                  <a:cubicBezTo>
                    <a:pt x="2361" y="1384"/>
                    <a:pt x="2565" y="1099"/>
                    <a:pt x="2768" y="936"/>
                  </a:cubicBezTo>
                  <a:cubicBezTo>
                    <a:pt x="2972" y="774"/>
                    <a:pt x="3134" y="692"/>
                    <a:pt x="3297" y="692"/>
                  </a:cubicBezTo>
                  <a:cubicBezTo>
                    <a:pt x="3419" y="692"/>
                    <a:pt x="3623" y="733"/>
                    <a:pt x="3826" y="896"/>
                  </a:cubicBezTo>
                  <a:cubicBezTo>
                    <a:pt x="4030" y="1018"/>
                    <a:pt x="4233" y="1262"/>
                    <a:pt x="4477" y="1588"/>
                  </a:cubicBezTo>
                  <a:cubicBezTo>
                    <a:pt x="5088" y="2361"/>
                    <a:pt x="5454" y="3500"/>
                    <a:pt x="5658" y="4640"/>
                  </a:cubicBezTo>
                  <a:cubicBezTo>
                    <a:pt x="5861" y="5739"/>
                    <a:pt x="5902" y="6838"/>
                    <a:pt x="5902" y="7529"/>
                  </a:cubicBezTo>
                  <a:cubicBezTo>
                    <a:pt x="5902" y="7733"/>
                    <a:pt x="5861" y="7896"/>
                    <a:pt x="5861" y="7977"/>
                  </a:cubicBezTo>
                  <a:cubicBezTo>
                    <a:pt x="5861" y="8099"/>
                    <a:pt x="5861" y="8181"/>
                    <a:pt x="5861" y="8181"/>
                  </a:cubicBezTo>
                  <a:cubicBezTo>
                    <a:pt x="5861" y="8343"/>
                    <a:pt x="5983" y="8506"/>
                    <a:pt x="6187" y="8506"/>
                  </a:cubicBezTo>
                  <a:cubicBezTo>
                    <a:pt x="6208" y="8510"/>
                    <a:pt x="6229" y="8512"/>
                    <a:pt x="6250" y="8512"/>
                  </a:cubicBezTo>
                  <a:cubicBezTo>
                    <a:pt x="6423" y="8512"/>
                    <a:pt x="6553" y="8367"/>
                    <a:pt x="6553" y="8221"/>
                  </a:cubicBezTo>
                  <a:cubicBezTo>
                    <a:pt x="6553" y="8221"/>
                    <a:pt x="6553" y="7936"/>
                    <a:pt x="6553" y="7529"/>
                  </a:cubicBezTo>
                  <a:cubicBezTo>
                    <a:pt x="6553" y="6838"/>
                    <a:pt x="6512" y="5698"/>
                    <a:pt x="6309" y="4518"/>
                  </a:cubicBezTo>
                  <a:cubicBezTo>
                    <a:pt x="6105" y="3338"/>
                    <a:pt x="5739" y="2076"/>
                    <a:pt x="5047" y="1140"/>
                  </a:cubicBezTo>
                  <a:cubicBezTo>
                    <a:pt x="4762" y="814"/>
                    <a:pt x="4477" y="530"/>
                    <a:pt x="4192" y="326"/>
                  </a:cubicBezTo>
                  <a:cubicBezTo>
                    <a:pt x="3908" y="123"/>
                    <a:pt x="3623" y="0"/>
                    <a:pt x="3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35"/>
            <p:cNvSpPr/>
            <p:nvPr/>
          </p:nvSpPr>
          <p:spPr>
            <a:xfrm>
              <a:off x="1585875" y="4992575"/>
              <a:ext cx="2500875" cy="466000"/>
            </a:xfrm>
            <a:custGeom>
              <a:avLst/>
              <a:gdLst/>
              <a:ahLst/>
              <a:cxnLst/>
              <a:rect l="l" t="t" r="r" b="b"/>
              <a:pathLst>
                <a:path w="100035" h="18640" extrusionOk="0">
                  <a:moveTo>
                    <a:pt x="46314" y="0"/>
                  </a:moveTo>
                  <a:cubicBezTo>
                    <a:pt x="45378" y="0"/>
                    <a:pt x="41064" y="1425"/>
                    <a:pt x="31460" y="3541"/>
                  </a:cubicBezTo>
                  <a:cubicBezTo>
                    <a:pt x="29832" y="3892"/>
                    <a:pt x="27988" y="4039"/>
                    <a:pt x="26046" y="4039"/>
                  </a:cubicBezTo>
                  <a:cubicBezTo>
                    <a:pt x="16528" y="4039"/>
                    <a:pt x="4681" y="529"/>
                    <a:pt x="4681" y="529"/>
                  </a:cubicBezTo>
                  <a:cubicBezTo>
                    <a:pt x="4681" y="529"/>
                    <a:pt x="1" y="3988"/>
                    <a:pt x="1" y="10459"/>
                  </a:cubicBezTo>
                  <a:cubicBezTo>
                    <a:pt x="1" y="14529"/>
                    <a:pt x="367" y="17948"/>
                    <a:pt x="855" y="18639"/>
                  </a:cubicBezTo>
                  <a:lnTo>
                    <a:pt x="100034" y="18639"/>
                  </a:lnTo>
                  <a:cubicBezTo>
                    <a:pt x="98447" y="17093"/>
                    <a:pt x="94255" y="13390"/>
                    <a:pt x="89046" y="12169"/>
                  </a:cubicBezTo>
                  <a:cubicBezTo>
                    <a:pt x="82290" y="10541"/>
                    <a:pt x="52866" y="7204"/>
                    <a:pt x="52866" y="7204"/>
                  </a:cubicBezTo>
                  <a:lnTo>
                    <a:pt x="51442" y="1302"/>
                  </a:lnTo>
                  <a:cubicBezTo>
                    <a:pt x="51442" y="1302"/>
                    <a:pt x="47291" y="0"/>
                    <a:pt x="463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35"/>
            <p:cNvSpPr/>
            <p:nvPr/>
          </p:nvSpPr>
          <p:spPr>
            <a:xfrm>
              <a:off x="1577750" y="4984425"/>
              <a:ext cx="2518150" cy="483300"/>
            </a:xfrm>
            <a:custGeom>
              <a:avLst/>
              <a:gdLst/>
              <a:ahLst/>
              <a:cxnLst/>
              <a:rect l="l" t="t" r="r" b="b"/>
              <a:pathLst>
                <a:path w="100726" h="19332" extrusionOk="0">
                  <a:moveTo>
                    <a:pt x="46639" y="652"/>
                  </a:moveTo>
                  <a:cubicBezTo>
                    <a:pt x="46842" y="652"/>
                    <a:pt x="47249" y="733"/>
                    <a:pt x="47778" y="855"/>
                  </a:cubicBezTo>
                  <a:cubicBezTo>
                    <a:pt x="48552" y="1018"/>
                    <a:pt x="49528" y="1303"/>
                    <a:pt x="50302" y="1547"/>
                  </a:cubicBezTo>
                  <a:cubicBezTo>
                    <a:pt x="50809" y="1681"/>
                    <a:pt x="51246" y="1797"/>
                    <a:pt x="51487" y="1861"/>
                  </a:cubicBezTo>
                  <a:lnTo>
                    <a:pt x="51487" y="1861"/>
                  </a:lnTo>
                  <a:lnTo>
                    <a:pt x="52866" y="7611"/>
                  </a:lnTo>
                  <a:cubicBezTo>
                    <a:pt x="52906" y="7733"/>
                    <a:pt x="53028" y="7855"/>
                    <a:pt x="53151" y="7855"/>
                  </a:cubicBezTo>
                  <a:cubicBezTo>
                    <a:pt x="53151" y="7855"/>
                    <a:pt x="53639" y="7896"/>
                    <a:pt x="54453" y="8018"/>
                  </a:cubicBezTo>
                  <a:cubicBezTo>
                    <a:pt x="57302" y="8343"/>
                    <a:pt x="64546" y="9198"/>
                    <a:pt x="71830" y="10134"/>
                  </a:cubicBezTo>
                  <a:cubicBezTo>
                    <a:pt x="79075" y="11070"/>
                    <a:pt x="86359" y="12128"/>
                    <a:pt x="89290" y="12820"/>
                  </a:cubicBezTo>
                  <a:cubicBezTo>
                    <a:pt x="93862" y="13909"/>
                    <a:pt x="97658" y="16907"/>
                    <a:pt x="99523" y="18640"/>
                  </a:cubicBezTo>
                  <a:lnTo>
                    <a:pt x="1383" y="18640"/>
                  </a:lnTo>
                  <a:cubicBezTo>
                    <a:pt x="1314" y="18474"/>
                    <a:pt x="1237" y="18221"/>
                    <a:pt x="1180" y="17907"/>
                  </a:cubicBezTo>
                  <a:cubicBezTo>
                    <a:pt x="895" y="16483"/>
                    <a:pt x="651" y="13838"/>
                    <a:pt x="651" y="10785"/>
                  </a:cubicBezTo>
                  <a:cubicBezTo>
                    <a:pt x="651" y="7652"/>
                    <a:pt x="1791" y="5210"/>
                    <a:pt x="2930" y="3582"/>
                  </a:cubicBezTo>
                  <a:cubicBezTo>
                    <a:pt x="3500" y="2768"/>
                    <a:pt x="4070" y="2158"/>
                    <a:pt x="4517" y="1710"/>
                  </a:cubicBezTo>
                  <a:cubicBezTo>
                    <a:pt x="4721" y="1506"/>
                    <a:pt x="4884" y="1344"/>
                    <a:pt x="5006" y="1262"/>
                  </a:cubicBezTo>
                  <a:lnTo>
                    <a:pt x="5052" y="1227"/>
                  </a:lnTo>
                  <a:lnTo>
                    <a:pt x="5052" y="1227"/>
                  </a:lnTo>
                  <a:cubicBezTo>
                    <a:pt x="6529" y="1642"/>
                    <a:pt x="17422" y="4681"/>
                    <a:pt x="26372" y="4681"/>
                  </a:cubicBezTo>
                  <a:cubicBezTo>
                    <a:pt x="28325" y="4681"/>
                    <a:pt x="30197" y="4518"/>
                    <a:pt x="31866" y="4192"/>
                  </a:cubicBezTo>
                  <a:cubicBezTo>
                    <a:pt x="36668" y="3134"/>
                    <a:pt x="40127" y="2239"/>
                    <a:pt x="42529" y="1628"/>
                  </a:cubicBezTo>
                  <a:cubicBezTo>
                    <a:pt x="43749" y="1344"/>
                    <a:pt x="44686" y="1099"/>
                    <a:pt x="45337" y="896"/>
                  </a:cubicBezTo>
                  <a:cubicBezTo>
                    <a:pt x="46029" y="733"/>
                    <a:pt x="46476" y="652"/>
                    <a:pt x="46639" y="652"/>
                  </a:cubicBezTo>
                  <a:close/>
                  <a:moveTo>
                    <a:pt x="46639" y="1"/>
                  </a:moveTo>
                  <a:cubicBezTo>
                    <a:pt x="46354" y="1"/>
                    <a:pt x="45906" y="82"/>
                    <a:pt x="45174" y="245"/>
                  </a:cubicBezTo>
                  <a:cubicBezTo>
                    <a:pt x="43098" y="774"/>
                    <a:pt x="38907" y="1954"/>
                    <a:pt x="31703" y="3501"/>
                  </a:cubicBezTo>
                  <a:cubicBezTo>
                    <a:pt x="30116" y="3867"/>
                    <a:pt x="28285" y="3989"/>
                    <a:pt x="26372" y="3989"/>
                  </a:cubicBezTo>
                  <a:cubicBezTo>
                    <a:pt x="21651" y="3989"/>
                    <a:pt x="16320" y="3134"/>
                    <a:pt x="12169" y="2280"/>
                  </a:cubicBezTo>
                  <a:cubicBezTo>
                    <a:pt x="10093" y="1832"/>
                    <a:pt x="8343" y="1384"/>
                    <a:pt x="7081" y="1059"/>
                  </a:cubicBezTo>
                  <a:cubicBezTo>
                    <a:pt x="6471" y="896"/>
                    <a:pt x="5942" y="774"/>
                    <a:pt x="5616" y="652"/>
                  </a:cubicBezTo>
                  <a:cubicBezTo>
                    <a:pt x="5291" y="570"/>
                    <a:pt x="5087" y="530"/>
                    <a:pt x="5087" y="530"/>
                  </a:cubicBezTo>
                  <a:cubicBezTo>
                    <a:pt x="5054" y="513"/>
                    <a:pt x="5013" y="503"/>
                    <a:pt x="4971" y="503"/>
                  </a:cubicBezTo>
                  <a:cubicBezTo>
                    <a:pt x="4912" y="503"/>
                    <a:pt x="4850" y="523"/>
                    <a:pt x="4802" y="570"/>
                  </a:cubicBezTo>
                  <a:cubicBezTo>
                    <a:pt x="4762" y="570"/>
                    <a:pt x="3581" y="1466"/>
                    <a:pt x="2401" y="3216"/>
                  </a:cubicBezTo>
                  <a:cubicBezTo>
                    <a:pt x="1180" y="4925"/>
                    <a:pt x="0" y="7489"/>
                    <a:pt x="0" y="10785"/>
                  </a:cubicBezTo>
                  <a:cubicBezTo>
                    <a:pt x="0" y="12861"/>
                    <a:pt x="82" y="14692"/>
                    <a:pt x="244" y="16157"/>
                  </a:cubicBezTo>
                  <a:cubicBezTo>
                    <a:pt x="326" y="16890"/>
                    <a:pt x="407" y="17541"/>
                    <a:pt x="529" y="18029"/>
                  </a:cubicBezTo>
                  <a:cubicBezTo>
                    <a:pt x="611" y="18518"/>
                    <a:pt x="733" y="18884"/>
                    <a:pt x="895" y="19169"/>
                  </a:cubicBezTo>
                  <a:cubicBezTo>
                    <a:pt x="936" y="19250"/>
                    <a:pt x="1058" y="19332"/>
                    <a:pt x="1180" y="19332"/>
                  </a:cubicBezTo>
                  <a:lnTo>
                    <a:pt x="100359" y="19332"/>
                  </a:lnTo>
                  <a:cubicBezTo>
                    <a:pt x="100481" y="19332"/>
                    <a:pt x="100603" y="19210"/>
                    <a:pt x="100644" y="19088"/>
                  </a:cubicBezTo>
                  <a:cubicBezTo>
                    <a:pt x="100725" y="18965"/>
                    <a:pt x="100685" y="18843"/>
                    <a:pt x="100563" y="18721"/>
                  </a:cubicBezTo>
                  <a:cubicBezTo>
                    <a:pt x="98975" y="17134"/>
                    <a:pt x="94784" y="13431"/>
                    <a:pt x="89412" y="12169"/>
                  </a:cubicBezTo>
                  <a:cubicBezTo>
                    <a:pt x="86034" y="11355"/>
                    <a:pt x="76999" y="10093"/>
                    <a:pt x="68819" y="9076"/>
                  </a:cubicBezTo>
                  <a:cubicBezTo>
                    <a:pt x="61526" y="8137"/>
                    <a:pt x="54907" y="7391"/>
                    <a:pt x="53504" y="7234"/>
                  </a:cubicBezTo>
                  <a:lnTo>
                    <a:pt x="53504" y="7234"/>
                  </a:lnTo>
                  <a:lnTo>
                    <a:pt x="52092" y="1547"/>
                  </a:lnTo>
                  <a:cubicBezTo>
                    <a:pt x="52052" y="1425"/>
                    <a:pt x="51970" y="1303"/>
                    <a:pt x="51848" y="1303"/>
                  </a:cubicBezTo>
                  <a:cubicBezTo>
                    <a:pt x="51848" y="1303"/>
                    <a:pt x="50831" y="977"/>
                    <a:pt x="49651" y="652"/>
                  </a:cubicBezTo>
                  <a:cubicBezTo>
                    <a:pt x="49081" y="489"/>
                    <a:pt x="48470" y="326"/>
                    <a:pt x="47941" y="204"/>
                  </a:cubicBezTo>
                  <a:cubicBezTo>
                    <a:pt x="47412" y="82"/>
                    <a:pt x="46965" y="1"/>
                    <a:pt x="466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35"/>
            <p:cNvSpPr/>
            <p:nvPr/>
          </p:nvSpPr>
          <p:spPr>
            <a:xfrm>
              <a:off x="1598100" y="2881400"/>
              <a:ext cx="1406100" cy="2341600"/>
            </a:xfrm>
            <a:custGeom>
              <a:avLst/>
              <a:gdLst/>
              <a:ahLst/>
              <a:cxnLst/>
              <a:rect l="l" t="t" r="r" b="b"/>
              <a:pathLst>
                <a:path w="56244" h="93664" extrusionOk="0">
                  <a:moveTo>
                    <a:pt x="27796" y="0"/>
                  </a:moveTo>
                  <a:cubicBezTo>
                    <a:pt x="27796" y="0"/>
                    <a:pt x="27593" y="122"/>
                    <a:pt x="27308" y="326"/>
                  </a:cubicBezTo>
                  <a:cubicBezTo>
                    <a:pt x="25436" y="1588"/>
                    <a:pt x="18639" y="6308"/>
                    <a:pt x="13471" y="10378"/>
                  </a:cubicBezTo>
                  <a:cubicBezTo>
                    <a:pt x="7448" y="15099"/>
                    <a:pt x="7041" y="23890"/>
                    <a:pt x="6796" y="30686"/>
                  </a:cubicBezTo>
                  <a:cubicBezTo>
                    <a:pt x="6512" y="37523"/>
                    <a:pt x="2116" y="80011"/>
                    <a:pt x="1058" y="85261"/>
                  </a:cubicBezTo>
                  <a:cubicBezTo>
                    <a:pt x="0" y="90511"/>
                    <a:pt x="9401" y="91854"/>
                    <a:pt x="18477" y="93156"/>
                  </a:cubicBezTo>
                  <a:cubicBezTo>
                    <a:pt x="20817" y="93504"/>
                    <a:pt x="23335" y="93664"/>
                    <a:pt x="25880" y="93664"/>
                  </a:cubicBezTo>
                  <a:cubicBezTo>
                    <a:pt x="33159" y="93664"/>
                    <a:pt x="40657" y="92359"/>
                    <a:pt x="44848" y="90430"/>
                  </a:cubicBezTo>
                  <a:cubicBezTo>
                    <a:pt x="50505" y="87784"/>
                    <a:pt x="51807" y="87906"/>
                    <a:pt x="51807" y="85058"/>
                  </a:cubicBezTo>
                  <a:cubicBezTo>
                    <a:pt x="51807" y="82168"/>
                    <a:pt x="51930" y="75575"/>
                    <a:pt x="51930" y="75046"/>
                  </a:cubicBezTo>
                  <a:cubicBezTo>
                    <a:pt x="51930" y="74558"/>
                    <a:pt x="55999" y="42366"/>
                    <a:pt x="55755" y="32924"/>
                  </a:cubicBezTo>
                  <a:cubicBezTo>
                    <a:pt x="55470" y="23483"/>
                    <a:pt x="56243" y="18355"/>
                    <a:pt x="54046" y="13634"/>
                  </a:cubicBezTo>
                  <a:cubicBezTo>
                    <a:pt x="51807" y="8913"/>
                    <a:pt x="46151" y="5250"/>
                    <a:pt x="38662" y="2768"/>
                  </a:cubicBezTo>
                  <a:cubicBezTo>
                    <a:pt x="31174" y="245"/>
                    <a:pt x="27796" y="0"/>
                    <a:pt x="277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35"/>
            <p:cNvSpPr/>
            <p:nvPr/>
          </p:nvSpPr>
          <p:spPr>
            <a:xfrm>
              <a:off x="1631675" y="2921075"/>
              <a:ext cx="1264675" cy="2293325"/>
            </a:xfrm>
            <a:custGeom>
              <a:avLst/>
              <a:gdLst/>
              <a:ahLst/>
              <a:cxnLst/>
              <a:rect l="l" t="t" r="r" b="b"/>
              <a:pathLst>
                <a:path w="50587" h="91733" extrusionOk="0">
                  <a:moveTo>
                    <a:pt x="24744" y="1"/>
                  </a:moveTo>
                  <a:cubicBezTo>
                    <a:pt x="21976" y="1913"/>
                    <a:pt x="16604" y="5698"/>
                    <a:pt x="12331" y="9035"/>
                  </a:cubicBezTo>
                  <a:cubicBezTo>
                    <a:pt x="9401" y="11355"/>
                    <a:pt x="7814" y="14652"/>
                    <a:pt x="6959" y="18233"/>
                  </a:cubicBezTo>
                  <a:cubicBezTo>
                    <a:pt x="6064" y="21855"/>
                    <a:pt x="5901" y="25721"/>
                    <a:pt x="5779" y="29140"/>
                  </a:cubicBezTo>
                  <a:cubicBezTo>
                    <a:pt x="5698" y="31704"/>
                    <a:pt x="5006" y="39273"/>
                    <a:pt x="4110" y="48023"/>
                  </a:cubicBezTo>
                  <a:cubicBezTo>
                    <a:pt x="3256" y="56773"/>
                    <a:pt x="2198" y="66703"/>
                    <a:pt x="1343" y="73947"/>
                  </a:cubicBezTo>
                  <a:cubicBezTo>
                    <a:pt x="814" y="78790"/>
                    <a:pt x="326" y="82412"/>
                    <a:pt x="41" y="83755"/>
                  </a:cubicBezTo>
                  <a:cubicBezTo>
                    <a:pt x="0" y="84000"/>
                    <a:pt x="0" y="84244"/>
                    <a:pt x="0" y="84447"/>
                  </a:cubicBezTo>
                  <a:cubicBezTo>
                    <a:pt x="0" y="85505"/>
                    <a:pt x="448" y="86319"/>
                    <a:pt x="1384" y="87093"/>
                  </a:cubicBezTo>
                  <a:cubicBezTo>
                    <a:pt x="2279" y="87825"/>
                    <a:pt x="3622" y="88436"/>
                    <a:pt x="5250" y="88965"/>
                  </a:cubicBezTo>
                  <a:cubicBezTo>
                    <a:pt x="8506" y="89982"/>
                    <a:pt x="12860" y="90633"/>
                    <a:pt x="17174" y="91244"/>
                  </a:cubicBezTo>
                  <a:cubicBezTo>
                    <a:pt x="19494" y="91569"/>
                    <a:pt x="21976" y="91732"/>
                    <a:pt x="24459" y="91732"/>
                  </a:cubicBezTo>
                  <a:lnTo>
                    <a:pt x="24744" y="91732"/>
                  </a:lnTo>
                  <a:lnTo>
                    <a:pt x="50587" y="70529"/>
                  </a:lnTo>
                  <a:cubicBezTo>
                    <a:pt x="50587" y="70529"/>
                    <a:pt x="50587" y="70529"/>
                    <a:pt x="50587" y="70488"/>
                  </a:cubicBezTo>
                  <a:cubicBezTo>
                    <a:pt x="47738" y="64913"/>
                    <a:pt x="44848" y="59174"/>
                    <a:pt x="42569" y="54616"/>
                  </a:cubicBezTo>
                  <a:cubicBezTo>
                    <a:pt x="42569" y="54779"/>
                    <a:pt x="42447" y="54901"/>
                    <a:pt x="42284" y="54901"/>
                  </a:cubicBezTo>
                  <a:cubicBezTo>
                    <a:pt x="40941" y="55186"/>
                    <a:pt x="39558" y="55267"/>
                    <a:pt x="38255" y="55267"/>
                  </a:cubicBezTo>
                  <a:cubicBezTo>
                    <a:pt x="33494" y="55267"/>
                    <a:pt x="29465" y="53924"/>
                    <a:pt x="29465" y="53884"/>
                  </a:cubicBezTo>
                  <a:cubicBezTo>
                    <a:pt x="29302" y="53843"/>
                    <a:pt x="29180" y="53640"/>
                    <a:pt x="29261" y="53477"/>
                  </a:cubicBezTo>
                  <a:cubicBezTo>
                    <a:pt x="29302" y="53314"/>
                    <a:pt x="29424" y="53233"/>
                    <a:pt x="29587" y="53233"/>
                  </a:cubicBezTo>
                  <a:cubicBezTo>
                    <a:pt x="29587" y="53233"/>
                    <a:pt x="29628" y="53233"/>
                    <a:pt x="29668" y="53273"/>
                  </a:cubicBezTo>
                  <a:cubicBezTo>
                    <a:pt x="29668" y="53273"/>
                    <a:pt x="29750" y="53273"/>
                    <a:pt x="29872" y="53314"/>
                  </a:cubicBezTo>
                  <a:cubicBezTo>
                    <a:pt x="29953" y="53355"/>
                    <a:pt x="30157" y="53395"/>
                    <a:pt x="30360" y="53477"/>
                  </a:cubicBezTo>
                  <a:cubicBezTo>
                    <a:pt x="30808" y="53599"/>
                    <a:pt x="31418" y="53762"/>
                    <a:pt x="32232" y="53924"/>
                  </a:cubicBezTo>
                  <a:cubicBezTo>
                    <a:pt x="33779" y="54291"/>
                    <a:pt x="35936" y="54616"/>
                    <a:pt x="38255" y="54616"/>
                  </a:cubicBezTo>
                  <a:cubicBezTo>
                    <a:pt x="39517" y="54616"/>
                    <a:pt x="40860" y="54494"/>
                    <a:pt x="42162" y="54250"/>
                  </a:cubicBezTo>
                  <a:lnTo>
                    <a:pt x="42244" y="54250"/>
                  </a:lnTo>
                  <a:cubicBezTo>
                    <a:pt x="42284" y="54250"/>
                    <a:pt x="42366" y="54250"/>
                    <a:pt x="42406" y="54291"/>
                  </a:cubicBezTo>
                  <a:cubicBezTo>
                    <a:pt x="42162" y="53843"/>
                    <a:pt x="41959" y="53355"/>
                    <a:pt x="41715" y="52907"/>
                  </a:cubicBezTo>
                  <a:lnTo>
                    <a:pt x="41633" y="52907"/>
                  </a:lnTo>
                  <a:cubicBezTo>
                    <a:pt x="41552" y="52907"/>
                    <a:pt x="41470" y="52907"/>
                    <a:pt x="41430" y="52866"/>
                  </a:cubicBezTo>
                  <a:cubicBezTo>
                    <a:pt x="35366" y="48186"/>
                    <a:pt x="34104" y="45337"/>
                    <a:pt x="34064" y="45297"/>
                  </a:cubicBezTo>
                  <a:cubicBezTo>
                    <a:pt x="34023" y="45093"/>
                    <a:pt x="34104" y="44890"/>
                    <a:pt x="34267" y="44849"/>
                  </a:cubicBezTo>
                  <a:cubicBezTo>
                    <a:pt x="34308" y="44808"/>
                    <a:pt x="34348" y="44808"/>
                    <a:pt x="34389" y="44808"/>
                  </a:cubicBezTo>
                  <a:cubicBezTo>
                    <a:pt x="34511" y="44808"/>
                    <a:pt x="34633" y="44890"/>
                    <a:pt x="34715" y="45012"/>
                  </a:cubicBezTo>
                  <a:lnTo>
                    <a:pt x="34715" y="45052"/>
                  </a:lnTo>
                  <a:lnTo>
                    <a:pt x="34755" y="45134"/>
                  </a:lnTo>
                  <a:cubicBezTo>
                    <a:pt x="34796" y="45215"/>
                    <a:pt x="34877" y="45337"/>
                    <a:pt x="34959" y="45459"/>
                  </a:cubicBezTo>
                  <a:cubicBezTo>
                    <a:pt x="35162" y="45785"/>
                    <a:pt x="35488" y="46273"/>
                    <a:pt x="36017" y="46924"/>
                  </a:cubicBezTo>
                  <a:cubicBezTo>
                    <a:pt x="36953" y="48064"/>
                    <a:pt x="38540" y="49733"/>
                    <a:pt x="41145" y="51767"/>
                  </a:cubicBezTo>
                  <a:cubicBezTo>
                    <a:pt x="39313" y="48064"/>
                    <a:pt x="38093" y="45581"/>
                    <a:pt x="37970" y="45256"/>
                  </a:cubicBezTo>
                  <a:cubicBezTo>
                    <a:pt x="37686" y="44320"/>
                    <a:pt x="36872" y="41145"/>
                    <a:pt x="36872" y="37930"/>
                  </a:cubicBezTo>
                  <a:cubicBezTo>
                    <a:pt x="36872" y="36709"/>
                    <a:pt x="36994" y="35489"/>
                    <a:pt x="37319" y="34349"/>
                  </a:cubicBezTo>
                  <a:cubicBezTo>
                    <a:pt x="38499" y="30442"/>
                    <a:pt x="42203" y="25436"/>
                    <a:pt x="42203" y="25436"/>
                  </a:cubicBezTo>
                  <a:lnTo>
                    <a:pt x="47494" y="15832"/>
                  </a:lnTo>
                  <a:cubicBezTo>
                    <a:pt x="44685" y="11233"/>
                    <a:pt x="39029" y="4844"/>
                    <a:pt x="39029" y="4844"/>
                  </a:cubicBezTo>
                  <a:cubicBezTo>
                    <a:pt x="39029" y="4844"/>
                    <a:pt x="39558" y="4681"/>
                    <a:pt x="39720" y="4314"/>
                  </a:cubicBezTo>
                  <a:cubicBezTo>
                    <a:pt x="34877" y="2483"/>
                    <a:pt x="26901" y="489"/>
                    <a:pt x="24744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35"/>
            <p:cNvSpPr/>
            <p:nvPr/>
          </p:nvSpPr>
          <p:spPr>
            <a:xfrm>
              <a:off x="2061025" y="3553925"/>
              <a:ext cx="189250" cy="494225"/>
            </a:xfrm>
            <a:custGeom>
              <a:avLst/>
              <a:gdLst/>
              <a:ahLst/>
              <a:cxnLst/>
              <a:rect l="l" t="t" r="r" b="b"/>
              <a:pathLst>
                <a:path w="7570" h="19769" extrusionOk="0">
                  <a:moveTo>
                    <a:pt x="326" y="0"/>
                  </a:moveTo>
                  <a:cubicBezTo>
                    <a:pt x="122" y="41"/>
                    <a:pt x="0" y="204"/>
                    <a:pt x="0" y="367"/>
                  </a:cubicBezTo>
                  <a:cubicBezTo>
                    <a:pt x="0" y="407"/>
                    <a:pt x="1221" y="12087"/>
                    <a:pt x="6919" y="19616"/>
                  </a:cubicBezTo>
                  <a:cubicBezTo>
                    <a:pt x="6968" y="19715"/>
                    <a:pt x="7077" y="19769"/>
                    <a:pt x="7182" y="19769"/>
                  </a:cubicBezTo>
                  <a:cubicBezTo>
                    <a:pt x="7251" y="19769"/>
                    <a:pt x="7318" y="19746"/>
                    <a:pt x="7366" y="19698"/>
                  </a:cubicBezTo>
                  <a:cubicBezTo>
                    <a:pt x="7529" y="19576"/>
                    <a:pt x="7570" y="19372"/>
                    <a:pt x="7448" y="19209"/>
                  </a:cubicBezTo>
                  <a:cubicBezTo>
                    <a:pt x="4680" y="15587"/>
                    <a:pt x="2971" y="10826"/>
                    <a:pt x="1994" y="7000"/>
                  </a:cubicBezTo>
                  <a:cubicBezTo>
                    <a:pt x="1465" y="5087"/>
                    <a:pt x="1140" y="3419"/>
                    <a:pt x="936" y="2239"/>
                  </a:cubicBezTo>
                  <a:cubicBezTo>
                    <a:pt x="855" y="1628"/>
                    <a:pt x="773" y="1140"/>
                    <a:pt x="733" y="814"/>
                  </a:cubicBezTo>
                  <a:cubicBezTo>
                    <a:pt x="692" y="489"/>
                    <a:pt x="692" y="326"/>
                    <a:pt x="692" y="326"/>
                  </a:cubicBezTo>
                  <a:cubicBezTo>
                    <a:pt x="651" y="122"/>
                    <a:pt x="489" y="0"/>
                    <a:pt x="3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35"/>
            <p:cNvSpPr/>
            <p:nvPr/>
          </p:nvSpPr>
          <p:spPr>
            <a:xfrm>
              <a:off x="2482225" y="4041475"/>
              <a:ext cx="199450" cy="202600"/>
            </a:xfrm>
            <a:custGeom>
              <a:avLst/>
              <a:gdLst/>
              <a:ahLst/>
              <a:cxnLst/>
              <a:rect l="l" t="t" r="r" b="b"/>
              <a:pathLst>
                <a:path w="7978" h="8104" extrusionOk="0">
                  <a:moveTo>
                    <a:pt x="381" y="1"/>
                  </a:moveTo>
                  <a:cubicBezTo>
                    <a:pt x="335" y="1"/>
                    <a:pt x="289" y="11"/>
                    <a:pt x="245" y="33"/>
                  </a:cubicBezTo>
                  <a:cubicBezTo>
                    <a:pt x="82" y="74"/>
                    <a:pt x="1" y="277"/>
                    <a:pt x="42" y="481"/>
                  </a:cubicBezTo>
                  <a:cubicBezTo>
                    <a:pt x="82" y="521"/>
                    <a:pt x="1344" y="3370"/>
                    <a:pt x="7408" y="8050"/>
                  </a:cubicBezTo>
                  <a:cubicBezTo>
                    <a:pt x="7458" y="8084"/>
                    <a:pt x="7530" y="8104"/>
                    <a:pt x="7602" y="8104"/>
                  </a:cubicBezTo>
                  <a:cubicBezTo>
                    <a:pt x="7704" y="8104"/>
                    <a:pt x="7808" y="8064"/>
                    <a:pt x="7855" y="7969"/>
                  </a:cubicBezTo>
                  <a:cubicBezTo>
                    <a:pt x="7977" y="7806"/>
                    <a:pt x="7937" y="7603"/>
                    <a:pt x="7815" y="7481"/>
                  </a:cubicBezTo>
                  <a:cubicBezTo>
                    <a:pt x="4803" y="5201"/>
                    <a:pt x="3012" y="3370"/>
                    <a:pt x="1995" y="2108"/>
                  </a:cubicBezTo>
                  <a:cubicBezTo>
                    <a:pt x="1466" y="1457"/>
                    <a:pt x="1140" y="969"/>
                    <a:pt x="937" y="643"/>
                  </a:cubicBezTo>
                  <a:cubicBezTo>
                    <a:pt x="855" y="521"/>
                    <a:pt x="774" y="399"/>
                    <a:pt x="733" y="318"/>
                  </a:cubicBezTo>
                  <a:lnTo>
                    <a:pt x="693" y="236"/>
                  </a:lnTo>
                  <a:lnTo>
                    <a:pt x="693" y="196"/>
                  </a:lnTo>
                  <a:cubicBezTo>
                    <a:pt x="633" y="77"/>
                    <a:pt x="508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35"/>
            <p:cNvSpPr/>
            <p:nvPr/>
          </p:nvSpPr>
          <p:spPr>
            <a:xfrm>
              <a:off x="2361150" y="4252250"/>
              <a:ext cx="335775" cy="50525"/>
            </a:xfrm>
            <a:custGeom>
              <a:avLst/>
              <a:gdLst/>
              <a:ahLst/>
              <a:cxnLst/>
              <a:rect l="l" t="t" r="r" b="b"/>
              <a:pathLst>
                <a:path w="13431" h="2021" extrusionOk="0">
                  <a:moveTo>
                    <a:pt x="378" y="0"/>
                  </a:moveTo>
                  <a:cubicBezTo>
                    <a:pt x="245" y="0"/>
                    <a:pt x="114" y="103"/>
                    <a:pt x="82" y="230"/>
                  </a:cubicBezTo>
                  <a:cubicBezTo>
                    <a:pt x="1" y="393"/>
                    <a:pt x="123" y="596"/>
                    <a:pt x="286" y="637"/>
                  </a:cubicBezTo>
                  <a:cubicBezTo>
                    <a:pt x="286" y="677"/>
                    <a:pt x="4315" y="2020"/>
                    <a:pt x="9076" y="2020"/>
                  </a:cubicBezTo>
                  <a:cubicBezTo>
                    <a:pt x="10379" y="2020"/>
                    <a:pt x="11762" y="1939"/>
                    <a:pt x="13105" y="1654"/>
                  </a:cubicBezTo>
                  <a:cubicBezTo>
                    <a:pt x="13309" y="1654"/>
                    <a:pt x="13431" y="1451"/>
                    <a:pt x="13390" y="1288"/>
                  </a:cubicBezTo>
                  <a:cubicBezTo>
                    <a:pt x="13355" y="1111"/>
                    <a:pt x="13227" y="995"/>
                    <a:pt x="13060" y="995"/>
                  </a:cubicBezTo>
                  <a:cubicBezTo>
                    <a:pt x="13035" y="995"/>
                    <a:pt x="13010" y="998"/>
                    <a:pt x="12983" y="1003"/>
                  </a:cubicBezTo>
                  <a:cubicBezTo>
                    <a:pt x="11681" y="1247"/>
                    <a:pt x="10338" y="1369"/>
                    <a:pt x="9076" y="1369"/>
                  </a:cubicBezTo>
                  <a:cubicBezTo>
                    <a:pt x="6757" y="1369"/>
                    <a:pt x="4600" y="1044"/>
                    <a:pt x="3053" y="677"/>
                  </a:cubicBezTo>
                  <a:cubicBezTo>
                    <a:pt x="2239" y="515"/>
                    <a:pt x="1629" y="352"/>
                    <a:pt x="1181" y="230"/>
                  </a:cubicBezTo>
                  <a:cubicBezTo>
                    <a:pt x="978" y="148"/>
                    <a:pt x="774" y="108"/>
                    <a:pt x="693" y="67"/>
                  </a:cubicBezTo>
                  <a:cubicBezTo>
                    <a:pt x="571" y="26"/>
                    <a:pt x="489" y="26"/>
                    <a:pt x="489" y="26"/>
                  </a:cubicBezTo>
                  <a:cubicBezTo>
                    <a:pt x="454" y="8"/>
                    <a:pt x="416" y="0"/>
                    <a:pt x="3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35"/>
            <p:cNvSpPr/>
            <p:nvPr/>
          </p:nvSpPr>
          <p:spPr>
            <a:xfrm>
              <a:off x="2311300" y="4874800"/>
              <a:ext cx="481275" cy="353625"/>
            </a:xfrm>
            <a:custGeom>
              <a:avLst/>
              <a:gdLst/>
              <a:ahLst/>
              <a:cxnLst/>
              <a:rect l="l" t="t" r="r" b="b"/>
              <a:pathLst>
                <a:path w="19251" h="14145" extrusionOk="0">
                  <a:moveTo>
                    <a:pt x="18884" y="1"/>
                  </a:moveTo>
                  <a:cubicBezTo>
                    <a:pt x="18777" y="1"/>
                    <a:pt x="18673" y="54"/>
                    <a:pt x="18599" y="153"/>
                  </a:cubicBezTo>
                  <a:cubicBezTo>
                    <a:pt x="16035" y="3409"/>
                    <a:pt x="11437" y="6746"/>
                    <a:pt x="7489" y="9269"/>
                  </a:cubicBezTo>
                  <a:cubicBezTo>
                    <a:pt x="5495" y="10531"/>
                    <a:pt x="3663" y="11589"/>
                    <a:pt x="2361" y="12322"/>
                  </a:cubicBezTo>
                  <a:cubicBezTo>
                    <a:pt x="1710" y="12728"/>
                    <a:pt x="1181" y="13013"/>
                    <a:pt x="815" y="13217"/>
                  </a:cubicBezTo>
                  <a:cubicBezTo>
                    <a:pt x="408" y="13380"/>
                    <a:pt x="204" y="13502"/>
                    <a:pt x="204" y="13502"/>
                  </a:cubicBezTo>
                  <a:cubicBezTo>
                    <a:pt x="41" y="13583"/>
                    <a:pt x="1" y="13787"/>
                    <a:pt x="82" y="13949"/>
                  </a:cubicBezTo>
                  <a:cubicBezTo>
                    <a:pt x="142" y="14069"/>
                    <a:pt x="267" y="14144"/>
                    <a:pt x="393" y="14144"/>
                  </a:cubicBezTo>
                  <a:cubicBezTo>
                    <a:pt x="440" y="14144"/>
                    <a:pt x="486" y="14134"/>
                    <a:pt x="530" y="14112"/>
                  </a:cubicBezTo>
                  <a:cubicBezTo>
                    <a:pt x="530" y="14112"/>
                    <a:pt x="3867" y="12403"/>
                    <a:pt x="7855" y="9839"/>
                  </a:cubicBezTo>
                  <a:cubicBezTo>
                    <a:pt x="11844" y="7316"/>
                    <a:pt x="16442" y="3938"/>
                    <a:pt x="19128" y="560"/>
                  </a:cubicBezTo>
                  <a:cubicBezTo>
                    <a:pt x="19250" y="397"/>
                    <a:pt x="19210" y="194"/>
                    <a:pt x="19088" y="72"/>
                  </a:cubicBezTo>
                  <a:cubicBezTo>
                    <a:pt x="19023" y="23"/>
                    <a:pt x="18953" y="1"/>
                    <a:pt x="188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35"/>
            <p:cNvSpPr/>
            <p:nvPr/>
          </p:nvSpPr>
          <p:spPr>
            <a:xfrm>
              <a:off x="1614375" y="2872825"/>
              <a:ext cx="1385750" cy="2358850"/>
            </a:xfrm>
            <a:custGeom>
              <a:avLst/>
              <a:gdLst/>
              <a:ahLst/>
              <a:cxnLst/>
              <a:rect l="l" t="t" r="r" b="b"/>
              <a:pathLst>
                <a:path w="55430" h="94354" extrusionOk="0">
                  <a:moveTo>
                    <a:pt x="27219" y="694"/>
                  </a:moveTo>
                  <a:cubicBezTo>
                    <a:pt x="27233" y="699"/>
                    <a:pt x="27249" y="704"/>
                    <a:pt x="27267" y="710"/>
                  </a:cubicBezTo>
                  <a:cubicBezTo>
                    <a:pt x="28000" y="791"/>
                    <a:pt x="31378" y="1239"/>
                    <a:pt x="37930" y="3396"/>
                  </a:cubicBezTo>
                  <a:cubicBezTo>
                    <a:pt x="45337" y="5878"/>
                    <a:pt x="50912" y="9541"/>
                    <a:pt x="53069" y="14140"/>
                  </a:cubicBezTo>
                  <a:cubicBezTo>
                    <a:pt x="54575" y="17355"/>
                    <a:pt x="54697" y="20773"/>
                    <a:pt x="54697" y="25779"/>
                  </a:cubicBezTo>
                  <a:cubicBezTo>
                    <a:pt x="54697" y="26430"/>
                    <a:pt x="54697" y="27081"/>
                    <a:pt x="54697" y="27773"/>
                  </a:cubicBezTo>
                  <a:cubicBezTo>
                    <a:pt x="54697" y="29442"/>
                    <a:pt x="54697" y="31273"/>
                    <a:pt x="54738" y="33267"/>
                  </a:cubicBezTo>
                  <a:cubicBezTo>
                    <a:pt x="54738" y="33593"/>
                    <a:pt x="54738" y="33878"/>
                    <a:pt x="54738" y="34244"/>
                  </a:cubicBezTo>
                  <a:cubicBezTo>
                    <a:pt x="54778" y="39413"/>
                    <a:pt x="53802" y="49587"/>
                    <a:pt x="52866" y="58500"/>
                  </a:cubicBezTo>
                  <a:cubicBezTo>
                    <a:pt x="52377" y="62976"/>
                    <a:pt x="51889" y="67128"/>
                    <a:pt x="51523" y="70180"/>
                  </a:cubicBezTo>
                  <a:cubicBezTo>
                    <a:pt x="51360" y="71726"/>
                    <a:pt x="51197" y="72988"/>
                    <a:pt x="51116" y="73883"/>
                  </a:cubicBezTo>
                  <a:cubicBezTo>
                    <a:pt x="51034" y="74331"/>
                    <a:pt x="50994" y="74697"/>
                    <a:pt x="50994" y="74941"/>
                  </a:cubicBezTo>
                  <a:cubicBezTo>
                    <a:pt x="50953" y="75063"/>
                    <a:pt x="50953" y="75145"/>
                    <a:pt x="50953" y="75226"/>
                  </a:cubicBezTo>
                  <a:cubicBezTo>
                    <a:pt x="50953" y="75308"/>
                    <a:pt x="50953" y="75348"/>
                    <a:pt x="50953" y="75389"/>
                  </a:cubicBezTo>
                  <a:cubicBezTo>
                    <a:pt x="50953" y="75918"/>
                    <a:pt x="50790" y="82470"/>
                    <a:pt x="50790" y="85401"/>
                  </a:cubicBezTo>
                  <a:cubicBezTo>
                    <a:pt x="50790" y="86092"/>
                    <a:pt x="50709" y="86540"/>
                    <a:pt x="50546" y="86906"/>
                  </a:cubicBezTo>
                  <a:cubicBezTo>
                    <a:pt x="50424" y="87191"/>
                    <a:pt x="50220" y="87435"/>
                    <a:pt x="49936" y="87639"/>
                  </a:cubicBezTo>
                  <a:cubicBezTo>
                    <a:pt x="49040" y="88371"/>
                    <a:pt x="47250" y="88982"/>
                    <a:pt x="44034" y="90447"/>
                  </a:cubicBezTo>
                  <a:cubicBezTo>
                    <a:pt x="39924" y="92360"/>
                    <a:pt x="32436" y="93662"/>
                    <a:pt x="25151" y="93662"/>
                  </a:cubicBezTo>
                  <a:cubicBezTo>
                    <a:pt x="22668" y="93662"/>
                    <a:pt x="20186" y="93499"/>
                    <a:pt x="17866" y="93174"/>
                  </a:cubicBezTo>
                  <a:cubicBezTo>
                    <a:pt x="13552" y="92563"/>
                    <a:pt x="9198" y="91912"/>
                    <a:pt x="5942" y="90895"/>
                  </a:cubicBezTo>
                  <a:cubicBezTo>
                    <a:pt x="4314" y="90366"/>
                    <a:pt x="2971" y="89755"/>
                    <a:pt x="2076" y="89023"/>
                  </a:cubicBezTo>
                  <a:cubicBezTo>
                    <a:pt x="1140" y="88249"/>
                    <a:pt x="692" y="87435"/>
                    <a:pt x="692" y="86377"/>
                  </a:cubicBezTo>
                  <a:cubicBezTo>
                    <a:pt x="692" y="86174"/>
                    <a:pt x="692" y="85930"/>
                    <a:pt x="733" y="85685"/>
                  </a:cubicBezTo>
                  <a:cubicBezTo>
                    <a:pt x="1018" y="84342"/>
                    <a:pt x="1506" y="80720"/>
                    <a:pt x="2035" y="75877"/>
                  </a:cubicBezTo>
                  <a:cubicBezTo>
                    <a:pt x="2890" y="68633"/>
                    <a:pt x="3948" y="58703"/>
                    <a:pt x="4802" y="49953"/>
                  </a:cubicBezTo>
                  <a:cubicBezTo>
                    <a:pt x="5698" y="41203"/>
                    <a:pt x="6390" y="33634"/>
                    <a:pt x="6471" y="31070"/>
                  </a:cubicBezTo>
                  <a:cubicBezTo>
                    <a:pt x="6593" y="27651"/>
                    <a:pt x="6756" y="23785"/>
                    <a:pt x="7651" y="20163"/>
                  </a:cubicBezTo>
                  <a:cubicBezTo>
                    <a:pt x="8506" y="16582"/>
                    <a:pt x="10093" y="13285"/>
                    <a:pt x="13023" y="10965"/>
                  </a:cubicBezTo>
                  <a:cubicBezTo>
                    <a:pt x="18192" y="6936"/>
                    <a:pt x="24988" y="2215"/>
                    <a:pt x="26860" y="954"/>
                  </a:cubicBezTo>
                  <a:cubicBezTo>
                    <a:pt x="27021" y="839"/>
                    <a:pt x="27143" y="750"/>
                    <a:pt x="27219" y="694"/>
                  </a:cubicBezTo>
                  <a:close/>
                  <a:moveTo>
                    <a:pt x="27075" y="1"/>
                  </a:moveTo>
                  <a:cubicBezTo>
                    <a:pt x="27020" y="1"/>
                    <a:pt x="26970" y="30"/>
                    <a:pt x="26942" y="59"/>
                  </a:cubicBezTo>
                  <a:cubicBezTo>
                    <a:pt x="26942" y="59"/>
                    <a:pt x="26779" y="181"/>
                    <a:pt x="26453" y="384"/>
                  </a:cubicBezTo>
                  <a:cubicBezTo>
                    <a:pt x="24622" y="1646"/>
                    <a:pt x="17785" y="6367"/>
                    <a:pt x="12616" y="10436"/>
                  </a:cubicBezTo>
                  <a:cubicBezTo>
                    <a:pt x="9523" y="12878"/>
                    <a:pt x="7895" y="16337"/>
                    <a:pt x="7000" y="20000"/>
                  </a:cubicBezTo>
                  <a:cubicBezTo>
                    <a:pt x="6105" y="23704"/>
                    <a:pt x="5942" y="27611"/>
                    <a:pt x="5779" y="31029"/>
                  </a:cubicBezTo>
                  <a:cubicBezTo>
                    <a:pt x="5657" y="34407"/>
                    <a:pt x="4477" y="46779"/>
                    <a:pt x="3215" y="58866"/>
                  </a:cubicBezTo>
                  <a:cubicBezTo>
                    <a:pt x="2605" y="64930"/>
                    <a:pt x="1954" y="70953"/>
                    <a:pt x="1384" y="75796"/>
                  </a:cubicBezTo>
                  <a:cubicBezTo>
                    <a:pt x="814" y="80598"/>
                    <a:pt x="326" y="84261"/>
                    <a:pt x="82" y="85563"/>
                  </a:cubicBezTo>
                  <a:cubicBezTo>
                    <a:pt x="41" y="85848"/>
                    <a:pt x="0" y="86133"/>
                    <a:pt x="0" y="86377"/>
                  </a:cubicBezTo>
                  <a:cubicBezTo>
                    <a:pt x="0" y="87680"/>
                    <a:pt x="611" y="88697"/>
                    <a:pt x="1628" y="89552"/>
                  </a:cubicBezTo>
                  <a:cubicBezTo>
                    <a:pt x="3175" y="90773"/>
                    <a:pt x="5576" y="91587"/>
                    <a:pt x="8425" y="92278"/>
                  </a:cubicBezTo>
                  <a:cubicBezTo>
                    <a:pt x="11273" y="92930"/>
                    <a:pt x="14529" y="93377"/>
                    <a:pt x="17744" y="93866"/>
                  </a:cubicBezTo>
                  <a:cubicBezTo>
                    <a:pt x="20105" y="94191"/>
                    <a:pt x="22628" y="94354"/>
                    <a:pt x="25151" y="94354"/>
                  </a:cubicBezTo>
                  <a:cubicBezTo>
                    <a:pt x="32517" y="94354"/>
                    <a:pt x="40046" y="93052"/>
                    <a:pt x="44319" y="91058"/>
                  </a:cubicBezTo>
                  <a:cubicBezTo>
                    <a:pt x="47127" y="89755"/>
                    <a:pt x="48877" y="89145"/>
                    <a:pt x="49976" y="88453"/>
                  </a:cubicBezTo>
                  <a:cubicBezTo>
                    <a:pt x="50505" y="88127"/>
                    <a:pt x="50912" y="87720"/>
                    <a:pt x="51156" y="87232"/>
                  </a:cubicBezTo>
                  <a:cubicBezTo>
                    <a:pt x="51401" y="86703"/>
                    <a:pt x="51482" y="86133"/>
                    <a:pt x="51482" y="85401"/>
                  </a:cubicBezTo>
                  <a:cubicBezTo>
                    <a:pt x="51482" y="82568"/>
                    <a:pt x="51599" y="76216"/>
                    <a:pt x="51604" y="75430"/>
                  </a:cubicBezTo>
                  <a:lnTo>
                    <a:pt x="51604" y="75430"/>
                  </a:lnTo>
                  <a:lnTo>
                    <a:pt x="51604" y="75430"/>
                  </a:lnTo>
                  <a:cubicBezTo>
                    <a:pt x="51604" y="75389"/>
                    <a:pt x="51645" y="75226"/>
                    <a:pt x="51645" y="74982"/>
                  </a:cubicBezTo>
                  <a:cubicBezTo>
                    <a:pt x="51889" y="72988"/>
                    <a:pt x="52825" y="65255"/>
                    <a:pt x="53720" y="56790"/>
                  </a:cubicBezTo>
                  <a:cubicBezTo>
                    <a:pt x="54616" y="48325"/>
                    <a:pt x="55430" y="39169"/>
                    <a:pt x="55430" y="34244"/>
                  </a:cubicBezTo>
                  <a:cubicBezTo>
                    <a:pt x="55430" y="33878"/>
                    <a:pt x="55430" y="33552"/>
                    <a:pt x="55430" y="33267"/>
                  </a:cubicBezTo>
                  <a:cubicBezTo>
                    <a:pt x="55348" y="31273"/>
                    <a:pt x="55348" y="29442"/>
                    <a:pt x="55348" y="27773"/>
                  </a:cubicBezTo>
                  <a:cubicBezTo>
                    <a:pt x="55348" y="27081"/>
                    <a:pt x="55348" y="26430"/>
                    <a:pt x="55348" y="25779"/>
                  </a:cubicBezTo>
                  <a:cubicBezTo>
                    <a:pt x="55348" y="20773"/>
                    <a:pt x="55267" y="17233"/>
                    <a:pt x="53680" y="13855"/>
                  </a:cubicBezTo>
                  <a:cubicBezTo>
                    <a:pt x="51360" y="8971"/>
                    <a:pt x="45662" y="5268"/>
                    <a:pt x="38133" y="2785"/>
                  </a:cubicBezTo>
                  <a:cubicBezTo>
                    <a:pt x="30645" y="262"/>
                    <a:pt x="27186" y="18"/>
                    <a:pt x="27145" y="18"/>
                  </a:cubicBezTo>
                  <a:cubicBezTo>
                    <a:pt x="27121" y="6"/>
                    <a:pt x="27097" y="1"/>
                    <a:pt x="270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35"/>
            <p:cNvSpPr/>
            <p:nvPr/>
          </p:nvSpPr>
          <p:spPr>
            <a:xfrm>
              <a:off x="2237025" y="2767550"/>
              <a:ext cx="724450" cy="471000"/>
            </a:xfrm>
            <a:custGeom>
              <a:avLst/>
              <a:gdLst/>
              <a:ahLst/>
              <a:cxnLst/>
              <a:rect l="l" t="t" r="r" b="b"/>
              <a:pathLst>
                <a:path w="28978" h="18840" extrusionOk="0">
                  <a:moveTo>
                    <a:pt x="4563" y="0"/>
                  </a:moveTo>
                  <a:cubicBezTo>
                    <a:pt x="3887" y="0"/>
                    <a:pt x="3541" y="78"/>
                    <a:pt x="3541" y="78"/>
                  </a:cubicBezTo>
                  <a:lnTo>
                    <a:pt x="1" y="5979"/>
                  </a:lnTo>
                  <a:cubicBezTo>
                    <a:pt x="1" y="5979"/>
                    <a:pt x="10623" y="8502"/>
                    <a:pt x="16117" y="10700"/>
                  </a:cubicBezTo>
                  <a:cubicBezTo>
                    <a:pt x="21652" y="12938"/>
                    <a:pt x="28977" y="18839"/>
                    <a:pt x="28977" y="18839"/>
                  </a:cubicBezTo>
                  <a:cubicBezTo>
                    <a:pt x="28977" y="18839"/>
                    <a:pt x="27797" y="12165"/>
                    <a:pt x="26780" y="10455"/>
                  </a:cubicBezTo>
                  <a:cubicBezTo>
                    <a:pt x="25721" y="8746"/>
                    <a:pt x="14815" y="2967"/>
                    <a:pt x="10379" y="1258"/>
                  </a:cubicBezTo>
                  <a:cubicBezTo>
                    <a:pt x="7614" y="202"/>
                    <a:pt x="5656" y="0"/>
                    <a:pt x="45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35"/>
            <p:cNvSpPr/>
            <p:nvPr/>
          </p:nvSpPr>
          <p:spPr>
            <a:xfrm>
              <a:off x="2237025" y="2767450"/>
              <a:ext cx="532150" cy="315425"/>
            </a:xfrm>
            <a:custGeom>
              <a:avLst/>
              <a:gdLst/>
              <a:ahLst/>
              <a:cxnLst/>
              <a:rect l="l" t="t" r="r" b="b"/>
              <a:pathLst>
                <a:path w="21286" h="12617" extrusionOk="0">
                  <a:moveTo>
                    <a:pt x="4559" y="0"/>
                  </a:moveTo>
                  <a:cubicBezTo>
                    <a:pt x="3867" y="0"/>
                    <a:pt x="3541" y="82"/>
                    <a:pt x="3541" y="82"/>
                  </a:cubicBezTo>
                  <a:lnTo>
                    <a:pt x="1" y="5983"/>
                  </a:lnTo>
                  <a:cubicBezTo>
                    <a:pt x="1" y="5983"/>
                    <a:pt x="204" y="6023"/>
                    <a:pt x="530" y="6146"/>
                  </a:cubicBezTo>
                  <a:cubicBezTo>
                    <a:pt x="2768" y="6675"/>
                    <a:pt x="11355" y="8791"/>
                    <a:pt x="16117" y="10704"/>
                  </a:cubicBezTo>
                  <a:cubicBezTo>
                    <a:pt x="16158" y="10704"/>
                    <a:pt x="16158" y="10744"/>
                    <a:pt x="16158" y="10744"/>
                  </a:cubicBezTo>
                  <a:cubicBezTo>
                    <a:pt x="17256" y="11192"/>
                    <a:pt x="18477" y="11802"/>
                    <a:pt x="19658" y="12454"/>
                  </a:cubicBezTo>
                  <a:cubicBezTo>
                    <a:pt x="19739" y="12494"/>
                    <a:pt x="19820" y="12576"/>
                    <a:pt x="19902" y="12616"/>
                  </a:cubicBezTo>
                  <a:cubicBezTo>
                    <a:pt x="20471" y="12372"/>
                    <a:pt x="20838" y="12006"/>
                    <a:pt x="20919" y="11518"/>
                  </a:cubicBezTo>
                  <a:cubicBezTo>
                    <a:pt x="21285" y="8384"/>
                    <a:pt x="15995" y="3948"/>
                    <a:pt x="15710" y="3704"/>
                  </a:cubicBezTo>
                  <a:cubicBezTo>
                    <a:pt x="14570" y="3134"/>
                    <a:pt x="13512" y="2605"/>
                    <a:pt x="12536" y="2198"/>
                  </a:cubicBezTo>
                  <a:cubicBezTo>
                    <a:pt x="11722" y="1832"/>
                    <a:pt x="10989" y="1506"/>
                    <a:pt x="10379" y="1262"/>
                  </a:cubicBezTo>
                  <a:cubicBezTo>
                    <a:pt x="7611" y="204"/>
                    <a:pt x="5658" y="0"/>
                    <a:pt x="45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35"/>
            <p:cNvSpPr/>
            <p:nvPr/>
          </p:nvSpPr>
          <p:spPr>
            <a:xfrm>
              <a:off x="2227875" y="2759300"/>
              <a:ext cx="742750" cy="488050"/>
            </a:xfrm>
            <a:custGeom>
              <a:avLst/>
              <a:gdLst/>
              <a:ahLst/>
              <a:cxnLst/>
              <a:rect l="l" t="t" r="r" b="b"/>
              <a:pathLst>
                <a:path w="29710" h="19522" extrusionOk="0">
                  <a:moveTo>
                    <a:pt x="4925" y="693"/>
                  </a:moveTo>
                  <a:cubicBezTo>
                    <a:pt x="5983" y="693"/>
                    <a:pt x="7896" y="855"/>
                    <a:pt x="10622" y="1913"/>
                  </a:cubicBezTo>
                  <a:cubicBezTo>
                    <a:pt x="12820" y="2768"/>
                    <a:pt x="16646" y="4640"/>
                    <a:pt x="20064" y="6472"/>
                  </a:cubicBezTo>
                  <a:cubicBezTo>
                    <a:pt x="21733" y="7408"/>
                    <a:pt x="23361" y="8344"/>
                    <a:pt x="24582" y="9158"/>
                  </a:cubicBezTo>
                  <a:cubicBezTo>
                    <a:pt x="25192" y="9565"/>
                    <a:pt x="25721" y="9931"/>
                    <a:pt x="26087" y="10216"/>
                  </a:cubicBezTo>
                  <a:cubicBezTo>
                    <a:pt x="26494" y="10541"/>
                    <a:pt x="26739" y="10826"/>
                    <a:pt x="26861" y="10948"/>
                  </a:cubicBezTo>
                  <a:cubicBezTo>
                    <a:pt x="27064" y="11315"/>
                    <a:pt x="27349" y="12047"/>
                    <a:pt x="27593" y="12902"/>
                  </a:cubicBezTo>
                  <a:cubicBezTo>
                    <a:pt x="28000" y="14204"/>
                    <a:pt x="28326" y="15791"/>
                    <a:pt x="28611" y="17053"/>
                  </a:cubicBezTo>
                  <a:cubicBezTo>
                    <a:pt x="28708" y="17541"/>
                    <a:pt x="28806" y="18003"/>
                    <a:pt x="28862" y="18356"/>
                  </a:cubicBezTo>
                  <a:lnTo>
                    <a:pt x="28862" y="18356"/>
                  </a:lnTo>
                  <a:cubicBezTo>
                    <a:pt x="28092" y="17761"/>
                    <a:pt x="26769" y="16763"/>
                    <a:pt x="25192" y="15669"/>
                  </a:cubicBezTo>
                  <a:cubicBezTo>
                    <a:pt x="22669" y="13919"/>
                    <a:pt x="19413" y="11884"/>
                    <a:pt x="16646" y="10745"/>
                  </a:cubicBezTo>
                  <a:cubicBezTo>
                    <a:pt x="11757" y="8747"/>
                    <a:pt x="2989" y="6592"/>
                    <a:pt x="903" y="6091"/>
                  </a:cubicBezTo>
                  <a:lnTo>
                    <a:pt x="903" y="6091"/>
                  </a:lnTo>
                  <a:lnTo>
                    <a:pt x="4101" y="725"/>
                  </a:lnTo>
                  <a:lnTo>
                    <a:pt x="4101" y="725"/>
                  </a:lnTo>
                  <a:cubicBezTo>
                    <a:pt x="4246" y="713"/>
                    <a:pt x="4525" y="693"/>
                    <a:pt x="4925" y="693"/>
                  </a:cubicBezTo>
                  <a:close/>
                  <a:moveTo>
                    <a:pt x="4925" y="1"/>
                  </a:moveTo>
                  <a:cubicBezTo>
                    <a:pt x="4233" y="1"/>
                    <a:pt x="3867" y="82"/>
                    <a:pt x="3826" y="82"/>
                  </a:cubicBezTo>
                  <a:cubicBezTo>
                    <a:pt x="3745" y="123"/>
                    <a:pt x="3663" y="164"/>
                    <a:pt x="3623" y="245"/>
                  </a:cubicBezTo>
                  <a:lnTo>
                    <a:pt x="82" y="6146"/>
                  </a:lnTo>
                  <a:cubicBezTo>
                    <a:pt x="1" y="6227"/>
                    <a:pt x="1" y="6349"/>
                    <a:pt x="41" y="6472"/>
                  </a:cubicBezTo>
                  <a:cubicBezTo>
                    <a:pt x="82" y="6553"/>
                    <a:pt x="163" y="6634"/>
                    <a:pt x="285" y="6634"/>
                  </a:cubicBezTo>
                  <a:cubicBezTo>
                    <a:pt x="285" y="6634"/>
                    <a:pt x="937" y="6797"/>
                    <a:pt x="2035" y="7082"/>
                  </a:cubicBezTo>
                  <a:cubicBezTo>
                    <a:pt x="5250" y="7896"/>
                    <a:pt x="12291" y="9687"/>
                    <a:pt x="16361" y="11355"/>
                  </a:cubicBezTo>
                  <a:cubicBezTo>
                    <a:pt x="19087" y="12454"/>
                    <a:pt x="22303" y="14489"/>
                    <a:pt x="24826" y="16239"/>
                  </a:cubicBezTo>
                  <a:cubicBezTo>
                    <a:pt x="26047" y="17094"/>
                    <a:pt x="27146" y="17907"/>
                    <a:pt x="27919" y="18477"/>
                  </a:cubicBezTo>
                  <a:cubicBezTo>
                    <a:pt x="28326" y="18803"/>
                    <a:pt x="28611" y="19047"/>
                    <a:pt x="28814" y="19210"/>
                  </a:cubicBezTo>
                  <a:cubicBezTo>
                    <a:pt x="29018" y="19373"/>
                    <a:pt x="29140" y="19454"/>
                    <a:pt x="29140" y="19454"/>
                  </a:cubicBezTo>
                  <a:cubicBezTo>
                    <a:pt x="29211" y="19502"/>
                    <a:pt x="29297" y="19521"/>
                    <a:pt x="29380" y="19521"/>
                  </a:cubicBezTo>
                  <a:cubicBezTo>
                    <a:pt x="29439" y="19521"/>
                    <a:pt x="29496" y="19512"/>
                    <a:pt x="29547" y="19495"/>
                  </a:cubicBezTo>
                  <a:cubicBezTo>
                    <a:pt x="29669" y="19413"/>
                    <a:pt x="29709" y="19251"/>
                    <a:pt x="29709" y="19128"/>
                  </a:cubicBezTo>
                  <a:cubicBezTo>
                    <a:pt x="29709" y="19128"/>
                    <a:pt x="29384" y="17460"/>
                    <a:pt x="28977" y="15547"/>
                  </a:cubicBezTo>
                  <a:cubicBezTo>
                    <a:pt x="28773" y="14611"/>
                    <a:pt x="28529" y="13594"/>
                    <a:pt x="28244" y="12739"/>
                  </a:cubicBezTo>
                  <a:cubicBezTo>
                    <a:pt x="28000" y="11844"/>
                    <a:pt x="27715" y="11070"/>
                    <a:pt x="27430" y="10623"/>
                  </a:cubicBezTo>
                  <a:cubicBezTo>
                    <a:pt x="27227" y="10338"/>
                    <a:pt x="26942" y="10053"/>
                    <a:pt x="26535" y="9687"/>
                  </a:cubicBezTo>
                  <a:cubicBezTo>
                    <a:pt x="25070" y="8547"/>
                    <a:pt x="22140" y="6838"/>
                    <a:pt x="19087" y="5210"/>
                  </a:cubicBezTo>
                  <a:cubicBezTo>
                    <a:pt x="15995" y="3582"/>
                    <a:pt x="12820" y="2036"/>
                    <a:pt x="10867" y="1262"/>
                  </a:cubicBezTo>
                  <a:cubicBezTo>
                    <a:pt x="8059" y="204"/>
                    <a:pt x="6064" y="1"/>
                    <a:pt x="49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35"/>
            <p:cNvSpPr/>
            <p:nvPr/>
          </p:nvSpPr>
          <p:spPr>
            <a:xfrm>
              <a:off x="3860850" y="4333950"/>
              <a:ext cx="672550" cy="470425"/>
            </a:xfrm>
            <a:custGeom>
              <a:avLst/>
              <a:gdLst/>
              <a:ahLst/>
              <a:cxnLst/>
              <a:rect l="l" t="t" r="r" b="b"/>
              <a:pathLst>
                <a:path w="26902" h="18817" extrusionOk="0">
                  <a:moveTo>
                    <a:pt x="18263" y="0"/>
                  </a:moveTo>
                  <a:cubicBezTo>
                    <a:pt x="18210" y="0"/>
                    <a:pt x="18159" y="5"/>
                    <a:pt x="18111" y="14"/>
                  </a:cubicBezTo>
                  <a:cubicBezTo>
                    <a:pt x="16808" y="299"/>
                    <a:pt x="12616" y="2781"/>
                    <a:pt x="12616" y="2781"/>
                  </a:cubicBezTo>
                  <a:cubicBezTo>
                    <a:pt x="12616" y="2781"/>
                    <a:pt x="11680" y="2781"/>
                    <a:pt x="10500" y="2537"/>
                  </a:cubicBezTo>
                  <a:cubicBezTo>
                    <a:pt x="10355" y="2502"/>
                    <a:pt x="10212" y="2484"/>
                    <a:pt x="10069" y="2484"/>
                  </a:cubicBezTo>
                  <a:cubicBezTo>
                    <a:pt x="9052" y="2484"/>
                    <a:pt x="8072" y="3421"/>
                    <a:pt x="6715" y="5956"/>
                  </a:cubicBezTo>
                  <a:cubicBezTo>
                    <a:pt x="5128" y="8845"/>
                    <a:pt x="1710" y="11694"/>
                    <a:pt x="1710" y="11694"/>
                  </a:cubicBezTo>
                  <a:lnTo>
                    <a:pt x="0" y="13403"/>
                  </a:lnTo>
                  <a:lnTo>
                    <a:pt x="774" y="14055"/>
                  </a:lnTo>
                  <a:lnTo>
                    <a:pt x="4721" y="18816"/>
                  </a:lnTo>
                  <a:lnTo>
                    <a:pt x="5372" y="18124"/>
                  </a:lnTo>
                  <a:cubicBezTo>
                    <a:pt x="5372" y="18124"/>
                    <a:pt x="8913" y="18124"/>
                    <a:pt x="11273" y="17351"/>
                  </a:cubicBezTo>
                  <a:cubicBezTo>
                    <a:pt x="13634" y="16578"/>
                    <a:pt x="15099" y="14746"/>
                    <a:pt x="15628" y="14746"/>
                  </a:cubicBezTo>
                  <a:cubicBezTo>
                    <a:pt x="16157" y="14746"/>
                    <a:pt x="19047" y="16171"/>
                    <a:pt x="20349" y="17107"/>
                  </a:cubicBezTo>
                  <a:cubicBezTo>
                    <a:pt x="21167" y="17669"/>
                    <a:pt x="21792" y="17991"/>
                    <a:pt x="22396" y="17991"/>
                  </a:cubicBezTo>
                  <a:cubicBezTo>
                    <a:pt x="22754" y="17991"/>
                    <a:pt x="23104" y="17878"/>
                    <a:pt x="23483" y="17636"/>
                  </a:cubicBezTo>
                  <a:cubicBezTo>
                    <a:pt x="24541" y="16944"/>
                    <a:pt x="22058" y="16171"/>
                    <a:pt x="21407" y="15642"/>
                  </a:cubicBezTo>
                  <a:cubicBezTo>
                    <a:pt x="20756" y="15113"/>
                    <a:pt x="18640" y="12874"/>
                    <a:pt x="18640" y="12874"/>
                  </a:cubicBezTo>
                  <a:lnTo>
                    <a:pt x="22180" y="12223"/>
                  </a:lnTo>
                  <a:cubicBezTo>
                    <a:pt x="22180" y="12223"/>
                    <a:pt x="24012" y="13403"/>
                    <a:pt x="24826" y="13566"/>
                  </a:cubicBezTo>
                  <a:cubicBezTo>
                    <a:pt x="25015" y="13596"/>
                    <a:pt x="25158" y="13611"/>
                    <a:pt x="25276" y="13611"/>
                  </a:cubicBezTo>
                  <a:cubicBezTo>
                    <a:pt x="25638" y="13611"/>
                    <a:pt x="25758" y="13466"/>
                    <a:pt x="26250" y="13159"/>
                  </a:cubicBezTo>
                  <a:cubicBezTo>
                    <a:pt x="26901" y="12752"/>
                    <a:pt x="23483" y="9741"/>
                    <a:pt x="22587" y="9334"/>
                  </a:cubicBezTo>
                  <a:cubicBezTo>
                    <a:pt x="21651" y="8967"/>
                    <a:pt x="18233" y="8967"/>
                    <a:pt x="18233" y="8967"/>
                  </a:cubicBezTo>
                  <a:cubicBezTo>
                    <a:pt x="18233" y="8967"/>
                    <a:pt x="21122" y="7136"/>
                    <a:pt x="21773" y="6851"/>
                  </a:cubicBezTo>
                  <a:cubicBezTo>
                    <a:pt x="21856" y="6822"/>
                    <a:pt x="21946" y="6809"/>
                    <a:pt x="22041" y="6809"/>
                  </a:cubicBezTo>
                  <a:cubicBezTo>
                    <a:pt x="22738" y="6809"/>
                    <a:pt x="23704" y="7502"/>
                    <a:pt x="24134" y="7502"/>
                  </a:cubicBezTo>
                  <a:cubicBezTo>
                    <a:pt x="24405" y="7502"/>
                    <a:pt x="24751" y="7609"/>
                    <a:pt x="25096" y="7609"/>
                  </a:cubicBezTo>
                  <a:cubicBezTo>
                    <a:pt x="25423" y="7609"/>
                    <a:pt x="25748" y="7513"/>
                    <a:pt x="26006" y="7136"/>
                  </a:cubicBezTo>
                  <a:cubicBezTo>
                    <a:pt x="26535" y="6322"/>
                    <a:pt x="22058" y="2904"/>
                    <a:pt x="22058" y="2904"/>
                  </a:cubicBezTo>
                  <a:cubicBezTo>
                    <a:pt x="22058" y="2904"/>
                    <a:pt x="19608" y="0"/>
                    <a:pt x="182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35"/>
            <p:cNvSpPr/>
            <p:nvPr/>
          </p:nvSpPr>
          <p:spPr>
            <a:xfrm>
              <a:off x="3852700" y="4326150"/>
              <a:ext cx="674575" cy="486350"/>
            </a:xfrm>
            <a:custGeom>
              <a:avLst/>
              <a:gdLst/>
              <a:ahLst/>
              <a:cxnLst/>
              <a:rect l="l" t="t" r="r" b="b"/>
              <a:pathLst>
                <a:path w="26983" h="19454" extrusionOk="0">
                  <a:moveTo>
                    <a:pt x="26332" y="13227"/>
                  </a:moveTo>
                  <a:lnTo>
                    <a:pt x="26337" y="13230"/>
                  </a:lnTo>
                  <a:lnTo>
                    <a:pt x="26337" y="13230"/>
                  </a:lnTo>
                  <a:cubicBezTo>
                    <a:pt x="26337" y="13230"/>
                    <a:pt x="26337" y="13230"/>
                    <a:pt x="26337" y="13230"/>
                  </a:cubicBezTo>
                  <a:lnTo>
                    <a:pt x="26337" y="13230"/>
                  </a:lnTo>
                  <a:lnTo>
                    <a:pt x="26332" y="13227"/>
                  </a:lnTo>
                  <a:close/>
                  <a:moveTo>
                    <a:pt x="18599" y="652"/>
                  </a:moveTo>
                  <a:cubicBezTo>
                    <a:pt x="18803" y="652"/>
                    <a:pt x="19210" y="814"/>
                    <a:pt x="19576" y="1059"/>
                  </a:cubicBezTo>
                  <a:cubicBezTo>
                    <a:pt x="20187" y="1466"/>
                    <a:pt x="20797" y="2035"/>
                    <a:pt x="21285" y="2564"/>
                  </a:cubicBezTo>
                  <a:cubicBezTo>
                    <a:pt x="21530" y="2809"/>
                    <a:pt x="21733" y="3012"/>
                    <a:pt x="21896" y="3175"/>
                  </a:cubicBezTo>
                  <a:cubicBezTo>
                    <a:pt x="21977" y="3256"/>
                    <a:pt x="22018" y="3338"/>
                    <a:pt x="22059" y="3378"/>
                  </a:cubicBezTo>
                  <a:lnTo>
                    <a:pt x="22099" y="3460"/>
                  </a:lnTo>
                  <a:lnTo>
                    <a:pt x="22181" y="3500"/>
                  </a:lnTo>
                  <a:cubicBezTo>
                    <a:pt x="22181" y="3500"/>
                    <a:pt x="22425" y="3704"/>
                    <a:pt x="22791" y="3989"/>
                  </a:cubicBezTo>
                  <a:cubicBezTo>
                    <a:pt x="23361" y="4436"/>
                    <a:pt x="24175" y="5128"/>
                    <a:pt x="24867" y="5779"/>
                  </a:cubicBezTo>
                  <a:cubicBezTo>
                    <a:pt x="25192" y="6146"/>
                    <a:pt x="25518" y="6471"/>
                    <a:pt x="25721" y="6756"/>
                  </a:cubicBezTo>
                  <a:cubicBezTo>
                    <a:pt x="25843" y="6878"/>
                    <a:pt x="25925" y="7000"/>
                    <a:pt x="25966" y="7082"/>
                  </a:cubicBezTo>
                  <a:cubicBezTo>
                    <a:pt x="26006" y="7204"/>
                    <a:pt x="26006" y="7285"/>
                    <a:pt x="26006" y="7285"/>
                  </a:cubicBezTo>
                  <a:lnTo>
                    <a:pt x="26016" y="7285"/>
                  </a:lnTo>
                  <a:cubicBezTo>
                    <a:pt x="25910" y="7421"/>
                    <a:pt x="25833" y="7492"/>
                    <a:pt x="25721" y="7529"/>
                  </a:cubicBezTo>
                  <a:cubicBezTo>
                    <a:pt x="25640" y="7570"/>
                    <a:pt x="25518" y="7570"/>
                    <a:pt x="25396" y="7570"/>
                  </a:cubicBezTo>
                  <a:cubicBezTo>
                    <a:pt x="25152" y="7570"/>
                    <a:pt x="24826" y="7489"/>
                    <a:pt x="24460" y="7489"/>
                  </a:cubicBezTo>
                  <a:cubicBezTo>
                    <a:pt x="24460" y="7489"/>
                    <a:pt x="24338" y="7448"/>
                    <a:pt x="24175" y="7407"/>
                  </a:cubicBezTo>
                  <a:cubicBezTo>
                    <a:pt x="23971" y="7326"/>
                    <a:pt x="23646" y="7163"/>
                    <a:pt x="23361" y="7041"/>
                  </a:cubicBezTo>
                  <a:cubicBezTo>
                    <a:pt x="23035" y="6919"/>
                    <a:pt x="22710" y="6797"/>
                    <a:pt x="22384" y="6797"/>
                  </a:cubicBezTo>
                  <a:cubicBezTo>
                    <a:pt x="22262" y="6797"/>
                    <a:pt x="22140" y="6797"/>
                    <a:pt x="21977" y="6838"/>
                  </a:cubicBezTo>
                  <a:cubicBezTo>
                    <a:pt x="21774" y="6919"/>
                    <a:pt x="21489" y="7082"/>
                    <a:pt x="21123" y="7326"/>
                  </a:cubicBezTo>
                  <a:cubicBezTo>
                    <a:pt x="20024" y="7936"/>
                    <a:pt x="18396" y="8995"/>
                    <a:pt x="18396" y="8995"/>
                  </a:cubicBezTo>
                  <a:cubicBezTo>
                    <a:pt x="18274" y="9076"/>
                    <a:pt x="18192" y="9239"/>
                    <a:pt x="18233" y="9361"/>
                  </a:cubicBezTo>
                  <a:cubicBezTo>
                    <a:pt x="18274" y="9524"/>
                    <a:pt x="18437" y="9605"/>
                    <a:pt x="18559" y="9605"/>
                  </a:cubicBezTo>
                  <a:lnTo>
                    <a:pt x="19128" y="9605"/>
                  </a:lnTo>
                  <a:cubicBezTo>
                    <a:pt x="19617" y="9605"/>
                    <a:pt x="20390" y="9646"/>
                    <a:pt x="21123" y="9686"/>
                  </a:cubicBezTo>
                  <a:cubicBezTo>
                    <a:pt x="21448" y="9727"/>
                    <a:pt x="21814" y="9768"/>
                    <a:pt x="22099" y="9808"/>
                  </a:cubicBezTo>
                  <a:cubicBezTo>
                    <a:pt x="22425" y="9849"/>
                    <a:pt x="22669" y="9931"/>
                    <a:pt x="22791" y="9971"/>
                  </a:cubicBezTo>
                  <a:cubicBezTo>
                    <a:pt x="22913" y="10053"/>
                    <a:pt x="23280" y="10256"/>
                    <a:pt x="23646" y="10541"/>
                  </a:cubicBezTo>
                  <a:cubicBezTo>
                    <a:pt x="24216" y="10989"/>
                    <a:pt x="24907" y="11599"/>
                    <a:pt x="25436" y="12169"/>
                  </a:cubicBezTo>
                  <a:cubicBezTo>
                    <a:pt x="25721" y="12454"/>
                    <a:pt x="25966" y="12698"/>
                    <a:pt x="26128" y="12942"/>
                  </a:cubicBezTo>
                  <a:cubicBezTo>
                    <a:pt x="26210" y="13024"/>
                    <a:pt x="26250" y="13146"/>
                    <a:pt x="26291" y="13186"/>
                  </a:cubicBezTo>
                  <a:lnTo>
                    <a:pt x="26311" y="13245"/>
                  </a:lnTo>
                  <a:lnTo>
                    <a:pt x="26311" y="13245"/>
                  </a:lnTo>
                  <a:cubicBezTo>
                    <a:pt x="26097" y="13370"/>
                    <a:pt x="25990" y="13441"/>
                    <a:pt x="25884" y="13512"/>
                  </a:cubicBezTo>
                  <a:cubicBezTo>
                    <a:pt x="25762" y="13553"/>
                    <a:pt x="25721" y="13553"/>
                    <a:pt x="25599" y="13553"/>
                  </a:cubicBezTo>
                  <a:cubicBezTo>
                    <a:pt x="25518" y="13553"/>
                    <a:pt x="25396" y="13553"/>
                    <a:pt x="25192" y="13512"/>
                  </a:cubicBezTo>
                  <a:cubicBezTo>
                    <a:pt x="25070" y="13512"/>
                    <a:pt x="24785" y="13431"/>
                    <a:pt x="24541" y="13308"/>
                  </a:cubicBezTo>
                  <a:cubicBezTo>
                    <a:pt x="24134" y="13105"/>
                    <a:pt x="23646" y="12861"/>
                    <a:pt x="23320" y="12657"/>
                  </a:cubicBezTo>
                  <a:cubicBezTo>
                    <a:pt x="23117" y="12535"/>
                    <a:pt x="22954" y="12454"/>
                    <a:pt x="22873" y="12372"/>
                  </a:cubicBezTo>
                  <a:cubicBezTo>
                    <a:pt x="22750" y="12291"/>
                    <a:pt x="22710" y="12250"/>
                    <a:pt x="22710" y="12250"/>
                  </a:cubicBezTo>
                  <a:cubicBezTo>
                    <a:pt x="22628" y="12210"/>
                    <a:pt x="22547" y="12210"/>
                    <a:pt x="22466" y="12210"/>
                  </a:cubicBezTo>
                  <a:lnTo>
                    <a:pt x="18925" y="12861"/>
                  </a:lnTo>
                  <a:cubicBezTo>
                    <a:pt x="18803" y="12901"/>
                    <a:pt x="18681" y="12983"/>
                    <a:pt x="18640" y="13105"/>
                  </a:cubicBezTo>
                  <a:cubicBezTo>
                    <a:pt x="18599" y="13227"/>
                    <a:pt x="18640" y="13349"/>
                    <a:pt x="18721" y="13431"/>
                  </a:cubicBezTo>
                  <a:cubicBezTo>
                    <a:pt x="18721" y="13431"/>
                    <a:pt x="19251" y="14000"/>
                    <a:pt x="19861" y="14611"/>
                  </a:cubicBezTo>
                  <a:cubicBezTo>
                    <a:pt x="20471" y="15262"/>
                    <a:pt x="21163" y="15954"/>
                    <a:pt x="21530" y="16239"/>
                  </a:cubicBezTo>
                  <a:cubicBezTo>
                    <a:pt x="21692" y="16361"/>
                    <a:pt x="21896" y="16483"/>
                    <a:pt x="22181" y="16605"/>
                  </a:cubicBezTo>
                  <a:cubicBezTo>
                    <a:pt x="22547" y="16808"/>
                    <a:pt x="22995" y="17012"/>
                    <a:pt x="23280" y="17215"/>
                  </a:cubicBezTo>
                  <a:cubicBezTo>
                    <a:pt x="23442" y="17337"/>
                    <a:pt x="23605" y="17419"/>
                    <a:pt x="23646" y="17500"/>
                  </a:cubicBezTo>
                  <a:lnTo>
                    <a:pt x="23722" y="17576"/>
                  </a:lnTo>
                  <a:lnTo>
                    <a:pt x="23722" y="17576"/>
                  </a:lnTo>
                  <a:cubicBezTo>
                    <a:pt x="23714" y="17588"/>
                    <a:pt x="23694" y="17598"/>
                    <a:pt x="23646" y="17622"/>
                  </a:cubicBezTo>
                  <a:cubicBezTo>
                    <a:pt x="23280" y="17867"/>
                    <a:pt x="22995" y="17948"/>
                    <a:pt x="22710" y="17948"/>
                  </a:cubicBezTo>
                  <a:cubicBezTo>
                    <a:pt x="22466" y="17948"/>
                    <a:pt x="22221" y="17907"/>
                    <a:pt x="21896" y="17744"/>
                  </a:cubicBezTo>
                  <a:cubicBezTo>
                    <a:pt x="21611" y="17622"/>
                    <a:pt x="21285" y="17419"/>
                    <a:pt x="20878" y="17134"/>
                  </a:cubicBezTo>
                  <a:cubicBezTo>
                    <a:pt x="20187" y="16646"/>
                    <a:pt x="19128" y="16076"/>
                    <a:pt x="18152" y="15587"/>
                  </a:cubicBezTo>
                  <a:cubicBezTo>
                    <a:pt x="17704" y="15343"/>
                    <a:pt x="17216" y="15140"/>
                    <a:pt x="16849" y="14977"/>
                  </a:cubicBezTo>
                  <a:cubicBezTo>
                    <a:pt x="16646" y="14896"/>
                    <a:pt x="16483" y="14814"/>
                    <a:pt x="16361" y="14774"/>
                  </a:cubicBezTo>
                  <a:cubicBezTo>
                    <a:pt x="16198" y="14733"/>
                    <a:pt x="16076" y="14692"/>
                    <a:pt x="15954" y="14692"/>
                  </a:cubicBezTo>
                  <a:cubicBezTo>
                    <a:pt x="15791" y="14692"/>
                    <a:pt x="15669" y="14774"/>
                    <a:pt x="15547" y="14814"/>
                  </a:cubicBezTo>
                  <a:cubicBezTo>
                    <a:pt x="15344" y="14936"/>
                    <a:pt x="15140" y="15099"/>
                    <a:pt x="14855" y="15303"/>
                  </a:cubicBezTo>
                  <a:cubicBezTo>
                    <a:pt x="14123" y="15913"/>
                    <a:pt x="12983" y="16849"/>
                    <a:pt x="11518" y="17337"/>
                  </a:cubicBezTo>
                  <a:cubicBezTo>
                    <a:pt x="10379" y="17744"/>
                    <a:pt x="8913" y="17907"/>
                    <a:pt x="7733" y="18029"/>
                  </a:cubicBezTo>
                  <a:cubicBezTo>
                    <a:pt x="7163" y="18070"/>
                    <a:pt x="6675" y="18111"/>
                    <a:pt x="6309" y="18111"/>
                  </a:cubicBezTo>
                  <a:lnTo>
                    <a:pt x="5698" y="18111"/>
                  </a:lnTo>
                  <a:cubicBezTo>
                    <a:pt x="5617" y="18111"/>
                    <a:pt x="5536" y="18151"/>
                    <a:pt x="5454" y="18233"/>
                  </a:cubicBezTo>
                  <a:lnTo>
                    <a:pt x="5088" y="18599"/>
                  </a:lnTo>
                  <a:lnTo>
                    <a:pt x="1384" y="14163"/>
                  </a:lnTo>
                  <a:lnTo>
                    <a:pt x="1344" y="14122"/>
                  </a:lnTo>
                  <a:lnTo>
                    <a:pt x="815" y="13715"/>
                  </a:lnTo>
                  <a:lnTo>
                    <a:pt x="2239" y="12291"/>
                  </a:lnTo>
                  <a:lnTo>
                    <a:pt x="2239" y="12291"/>
                  </a:lnTo>
                  <a:lnTo>
                    <a:pt x="2239" y="12291"/>
                  </a:lnTo>
                  <a:cubicBezTo>
                    <a:pt x="2280" y="12250"/>
                    <a:pt x="5698" y="9402"/>
                    <a:pt x="7326" y="6431"/>
                  </a:cubicBezTo>
                  <a:cubicBezTo>
                    <a:pt x="8018" y="5169"/>
                    <a:pt x="8588" y="4314"/>
                    <a:pt x="9117" y="3785"/>
                  </a:cubicBezTo>
                  <a:cubicBezTo>
                    <a:pt x="9605" y="3297"/>
                    <a:pt x="10012" y="3134"/>
                    <a:pt x="10419" y="3134"/>
                  </a:cubicBezTo>
                  <a:cubicBezTo>
                    <a:pt x="10541" y="3134"/>
                    <a:pt x="10623" y="3134"/>
                    <a:pt x="10745" y="3175"/>
                  </a:cubicBezTo>
                  <a:cubicBezTo>
                    <a:pt x="11966" y="3419"/>
                    <a:pt x="12902" y="3419"/>
                    <a:pt x="12942" y="3419"/>
                  </a:cubicBezTo>
                  <a:lnTo>
                    <a:pt x="13105" y="3378"/>
                  </a:lnTo>
                  <a:cubicBezTo>
                    <a:pt x="13105" y="3378"/>
                    <a:pt x="13349" y="3256"/>
                    <a:pt x="13756" y="3012"/>
                  </a:cubicBezTo>
                  <a:cubicBezTo>
                    <a:pt x="14408" y="2646"/>
                    <a:pt x="15344" y="2117"/>
                    <a:pt x="16280" y="1628"/>
                  </a:cubicBezTo>
                  <a:cubicBezTo>
                    <a:pt x="17175" y="1140"/>
                    <a:pt x="18111" y="733"/>
                    <a:pt x="18518" y="692"/>
                  </a:cubicBezTo>
                  <a:lnTo>
                    <a:pt x="18599" y="652"/>
                  </a:lnTo>
                  <a:close/>
                  <a:moveTo>
                    <a:pt x="18355" y="0"/>
                  </a:moveTo>
                  <a:cubicBezTo>
                    <a:pt x="17989" y="82"/>
                    <a:pt x="17460" y="285"/>
                    <a:pt x="16890" y="570"/>
                  </a:cubicBezTo>
                  <a:cubicBezTo>
                    <a:pt x="15315" y="1303"/>
                    <a:pt x="13246" y="2530"/>
                    <a:pt x="12818" y="2768"/>
                  </a:cubicBezTo>
                  <a:lnTo>
                    <a:pt x="12780" y="2768"/>
                  </a:lnTo>
                  <a:cubicBezTo>
                    <a:pt x="12495" y="2727"/>
                    <a:pt x="11762" y="2686"/>
                    <a:pt x="10908" y="2524"/>
                  </a:cubicBezTo>
                  <a:cubicBezTo>
                    <a:pt x="10745" y="2483"/>
                    <a:pt x="10582" y="2442"/>
                    <a:pt x="10419" y="2442"/>
                  </a:cubicBezTo>
                  <a:cubicBezTo>
                    <a:pt x="9809" y="2442"/>
                    <a:pt x="9198" y="2727"/>
                    <a:pt x="8629" y="3338"/>
                  </a:cubicBezTo>
                  <a:cubicBezTo>
                    <a:pt x="8018" y="3907"/>
                    <a:pt x="7448" y="4803"/>
                    <a:pt x="6716" y="6105"/>
                  </a:cubicBezTo>
                  <a:cubicBezTo>
                    <a:pt x="5983" y="7489"/>
                    <a:pt x="4722" y="8913"/>
                    <a:pt x="3704" y="9971"/>
                  </a:cubicBezTo>
                  <a:cubicBezTo>
                    <a:pt x="3175" y="10500"/>
                    <a:pt x="2687" y="10948"/>
                    <a:pt x="2361" y="11274"/>
                  </a:cubicBezTo>
                  <a:cubicBezTo>
                    <a:pt x="2198" y="11436"/>
                    <a:pt x="2076" y="11558"/>
                    <a:pt x="1954" y="11640"/>
                  </a:cubicBezTo>
                  <a:cubicBezTo>
                    <a:pt x="1873" y="11721"/>
                    <a:pt x="1832" y="11762"/>
                    <a:pt x="1832" y="11762"/>
                  </a:cubicBezTo>
                  <a:lnTo>
                    <a:pt x="1791" y="11803"/>
                  </a:lnTo>
                  <a:lnTo>
                    <a:pt x="82" y="13471"/>
                  </a:lnTo>
                  <a:cubicBezTo>
                    <a:pt x="41" y="13553"/>
                    <a:pt x="1" y="13634"/>
                    <a:pt x="1" y="13756"/>
                  </a:cubicBezTo>
                  <a:cubicBezTo>
                    <a:pt x="1" y="13838"/>
                    <a:pt x="41" y="13919"/>
                    <a:pt x="123" y="14000"/>
                  </a:cubicBezTo>
                  <a:lnTo>
                    <a:pt x="896" y="14611"/>
                  </a:lnTo>
                  <a:lnTo>
                    <a:pt x="4803" y="19332"/>
                  </a:lnTo>
                  <a:cubicBezTo>
                    <a:pt x="4844" y="19413"/>
                    <a:pt x="4925" y="19454"/>
                    <a:pt x="5047" y="19454"/>
                  </a:cubicBezTo>
                  <a:cubicBezTo>
                    <a:pt x="5129" y="19454"/>
                    <a:pt x="5210" y="19413"/>
                    <a:pt x="5291" y="19332"/>
                  </a:cubicBezTo>
                  <a:lnTo>
                    <a:pt x="5822" y="18801"/>
                  </a:lnTo>
                  <a:lnTo>
                    <a:pt x="5822" y="18801"/>
                  </a:lnTo>
                  <a:cubicBezTo>
                    <a:pt x="6107" y="18797"/>
                    <a:pt x="6862" y="18776"/>
                    <a:pt x="7815" y="18680"/>
                  </a:cubicBezTo>
                  <a:cubicBezTo>
                    <a:pt x="8995" y="18599"/>
                    <a:pt x="10501" y="18396"/>
                    <a:pt x="11722" y="17989"/>
                  </a:cubicBezTo>
                  <a:cubicBezTo>
                    <a:pt x="12942" y="17582"/>
                    <a:pt x="13960" y="16890"/>
                    <a:pt x="14692" y="16320"/>
                  </a:cubicBezTo>
                  <a:cubicBezTo>
                    <a:pt x="15059" y="16035"/>
                    <a:pt x="15344" y="15791"/>
                    <a:pt x="15588" y="15628"/>
                  </a:cubicBezTo>
                  <a:cubicBezTo>
                    <a:pt x="15710" y="15506"/>
                    <a:pt x="15791" y="15465"/>
                    <a:pt x="15873" y="15425"/>
                  </a:cubicBezTo>
                  <a:lnTo>
                    <a:pt x="15954" y="15384"/>
                  </a:lnTo>
                  <a:cubicBezTo>
                    <a:pt x="16035" y="15384"/>
                    <a:pt x="16361" y="15506"/>
                    <a:pt x="16687" y="15628"/>
                  </a:cubicBezTo>
                  <a:cubicBezTo>
                    <a:pt x="17785" y="16076"/>
                    <a:pt x="19576" y="17053"/>
                    <a:pt x="20471" y="17663"/>
                  </a:cubicBezTo>
                  <a:cubicBezTo>
                    <a:pt x="20878" y="17989"/>
                    <a:pt x="21285" y="18192"/>
                    <a:pt x="21611" y="18355"/>
                  </a:cubicBezTo>
                  <a:cubicBezTo>
                    <a:pt x="21977" y="18518"/>
                    <a:pt x="22343" y="18640"/>
                    <a:pt x="22710" y="18640"/>
                  </a:cubicBezTo>
                  <a:cubicBezTo>
                    <a:pt x="23157" y="18640"/>
                    <a:pt x="23564" y="18477"/>
                    <a:pt x="24012" y="18233"/>
                  </a:cubicBezTo>
                  <a:cubicBezTo>
                    <a:pt x="24134" y="18151"/>
                    <a:pt x="24216" y="18070"/>
                    <a:pt x="24297" y="17948"/>
                  </a:cubicBezTo>
                  <a:cubicBezTo>
                    <a:pt x="24378" y="17867"/>
                    <a:pt x="24419" y="17704"/>
                    <a:pt x="24419" y="17582"/>
                  </a:cubicBezTo>
                  <a:cubicBezTo>
                    <a:pt x="24419" y="17419"/>
                    <a:pt x="24338" y="17297"/>
                    <a:pt x="24297" y="17175"/>
                  </a:cubicBezTo>
                  <a:cubicBezTo>
                    <a:pt x="24134" y="16971"/>
                    <a:pt x="23971" y="16849"/>
                    <a:pt x="23727" y="16686"/>
                  </a:cubicBezTo>
                  <a:cubicBezTo>
                    <a:pt x="23442" y="16483"/>
                    <a:pt x="23035" y="16320"/>
                    <a:pt x="22710" y="16157"/>
                  </a:cubicBezTo>
                  <a:cubicBezTo>
                    <a:pt x="22384" y="15954"/>
                    <a:pt x="22059" y="15791"/>
                    <a:pt x="21937" y="15710"/>
                  </a:cubicBezTo>
                  <a:cubicBezTo>
                    <a:pt x="21652" y="15465"/>
                    <a:pt x="20960" y="14774"/>
                    <a:pt x="20349" y="14163"/>
                  </a:cubicBezTo>
                  <a:cubicBezTo>
                    <a:pt x="20094" y="13891"/>
                    <a:pt x="19853" y="13640"/>
                    <a:pt x="19659" y="13440"/>
                  </a:cubicBezTo>
                  <a:lnTo>
                    <a:pt x="19659" y="13440"/>
                  </a:lnTo>
                  <a:lnTo>
                    <a:pt x="22486" y="12920"/>
                  </a:lnTo>
                  <a:lnTo>
                    <a:pt x="22486" y="12920"/>
                  </a:lnTo>
                  <a:cubicBezTo>
                    <a:pt x="22662" y="13041"/>
                    <a:pt x="22985" y="13256"/>
                    <a:pt x="23361" y="13471"/>
                  </a:cubicBezTo>
                  <a:cubicBezTo>
                    <a:pt x="23646" y="13593"/>
                    <a:pt x="23971" y="13756"/>
                    <a:pt x="24256" y="13919"/>
                  </a:cubicBezTo>
                  <a:cubicBezTo>
                    <a:pt x="24541" y="14041"/>
                    <a:pt x="24826" y="14163"/>
                    <a:pt x="25070" y="14204"/>
                  </a:cubicBezTo>
                  <a:cubicBezTo>
                    <a:pt x="25274" y="14244"/>
                    <a:pt x="25436" y="14244"/>
                    <a:pt x="25599" y="14244"/>
                  </a:cubicBezTo>
                  <a:cubicBezTo>
                    <a:pt x="25843" y="14244"/>
                    <a:pt x="26047" y="14204"/>
                    <a:pt x="26210" y="14082"/>
                  </a:cubicBezTo>
                  <a:cubicBezTo>
                    <a:pt x="26372" y="14000"/>
                    <a:pt x="26535" y="13919"/>
                    <a:pt x="26739" y="13756"/>
                  </a:cubicBezTo>
                  <a:cubicBezTo>
                    <a:pt x="26820" y="13715"/>
                    <a:pt x="26902" y="13634"/>
                    <a:pt x="26942" y="13553"/>
                  </a:cubicBezTo>
                  <a:cubicBezTo>
                    <a:pt x="26983" y="13471"/>
                    <a:pt x="26983" y="13390"/>
                    <a:pt x="26983" y="13308"/>
                  </a:cubicBezTo>
                  <a:cubicBezTo>
                    <a:pt x="26983" y="13105"/>
                    <a:pt x="26942" y="12942"/>
                    <a:pt x="26820" y="12779"/>
                  </a:cubicBezTo>
                  <a:cubicBezTo>
                    <a:pt x="26657" y="12494"/>
                    <a:pt x="26413" y="12169"/>
                    <a:pt x="26088" y="11843"/>
                  </a:cubicBezTo>
                  <a:cubicBezTo>
                    <a:pt x="25599" y="11314"/>
                    <a:pt x="24989" y="10785"/>
                    <a:pt x="24460" y="10338"/>
                  </a:cubicBezTo>
                  <a:cubicBezTo>
                    <a:pt x="24175" y="10093"/>
                    <a:pt x="23890" y="9890"/>
                    <a:pt x="23646" y="9727"/>
                  </a:cubicBezTo>
                  <a:cubicBezTo>
                    <a:pt x="23402" y="9564"/>
                    <a:pt x="23198" y="9442"/>
                    <a:pt x="23035" y="9361"/>
                  </a:cubicBezTo>
                  <a:cubicBezTo>
                    <a:pt x="22750" y="9239"/>
                    <a:pt x="22343" y="9157"/>
                    <a:pt x="21896" y="9117"/>
                  </a:cubicBezTo>
                  <a:cubicBezTo>
                    <a:pt x="21202" y="9015"/>
                    <a:pt x="20376" y="8964"/>
                    <a:pt x="19719" y="8938"/>
                  </a:cubicBezTo>
                  <a:lnTo>
                    <a:pt x="19719" y="8938"/>
                  </a:lnTo>
                  <a:cubicBezTo>
                    <a:pt x="19893" y="8826"/>
                    <a:pt x="20079" y="8707"/>
                    <a:pt x="20268" y="8588"/>
                  </a:cubicBezTo>
                  <a:cubicBezTo>
                    <a:pt x="20675" y="8343"/>
                    <a:pt x="21082" y="8099"/>
                    <a:pt x="21448" y="7896"/>
                  </a:cubicBezTo>
                  <a:cubicBezTo>
                    <a:pt x="21814" y="7692"/>
                    <a:pt x="22099" y="7529"/>
                    <a:pt x="22262" y="7489"/>
                  </a:cubicBezTo>
                  <a:cubicBezTo>
                    <a:pt x="22262" y="7489"/>
                    <a:pt x="22303" y="7448"/>
                    <a:pt x="22384" y="7448"/>
                  </a:cubicBezTo>
                  <a:cubicBezTo>
                    <a:pt x="22588" y="7448"/>
                    <a:pt x="22995" y="7611"/>
                    <a:pt x="23361" y="7774"/>
                  </a:cubicBezTo>
                  <a:cubicBezTo>
                    <a:pt x="23564" y="7855"/>
                    <a:pt x="23727" y="7977"/>
                    <a:pt x="23931" y="8018"/>
                  </a:cubicBezTo>
                  <a:cubicBezTo>
                    <a:pt x="24093" y="8099"/>
                    <a:pt x="24297" y="8140"/>
                    <a:pt x="24460" y="8181"/>
                  </a:cubicBezTo>
                  <a:cubicBezTo>
                    <a:pt x="24489" y="8175"/>
                    <a:pt x="24520" y="8172"/>
                    <a:pt x="24554" y="8172"/>
                  </a:cubicBezTo>
                  <a:cubicBezTo>
                    <a:pt x="24758" y="8172"/>
                    <a:pt x="25047" y="8262"/>
                    <a:pt x="25396" y="8262"/>
                  </a:cubicBezTo>
                  <a:cubicBezTo>
                    <a:pt x="25599" y="8262"/>
                    <a:pt x="25803" y="8221"/>
                    <a:pt x="26047" y="8140"/>
                  </a:cubicBezTo>
                  <a:cubicBezTo>
                    <a:pt x="26250" y="8018"/>
                    <a:pt x="26454" y="7855"/>
                    <a:pt x="26617" y="7611"/>
                  </a:cubicBezTo>
                  <a:cubicBezTo>
                    <a:pt x="26657" y="7529"/>
                    <a:pt x="26698" y="7407"/>
                    <a:pt x="26698" y="7285"/>
                  </a:cubicBezTo>
                  <a:cubicBezTo>
                    <a:pt x="26698" y="7041"/>
                    <a:pt x="26617" y="6838"/>
                    <a:pt x="26495" y="6634"/>
                  </a:cubicBezTo>
                  <a:cubicBezTo>
                    <a:pt x="26250" y="6268"/>
                    <a:pt x="25925" y="5902"/>
                    <a:pt x="25518" y="5495"/>
                  </a:cubicBezTo>
                  <a:cubicBezTo>
                    <a:pt x="24370" y="4347"/>
                    <a:pt x="22792" y="3128"/>
                    <a:pt x="22606" y="2985"/>
                  </a:cubicBezTo>
                  <a:lnTo>
                    <a:pt x="22606" y="2985"/>
                  </a:lnTo>
                  <a:cubicBezTo>
                    <a:pt x="22489" y="2847"/>
                    <a:pt x="21931" y="2197"/>
                    <a:pt x="21245" y="1547"/>
                  </a:cubicBezTo>
                  <a:cubicBezTo>
                    <a:pt x="20838" y="1140"/>
                    <a:pt x="20390" y="774"/>
                    <a:pt x="19942" y="489"/>
                  </a:cubicBezTo>
                  <a:cubicBezTo>
                    <a:pt x="19495" y="204"/>
                    <a:pt x="19047" y="0"/>
                    <a:pt x="18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35"/>
            <p:cNvSpPr/>
            <p:nvPr/>
          </p:nvSpPr>
          <p:spPr>
            <a:xfrm>
              <a:off x="4208800" y="4389225"/>
              <a:ext cx="212675" cy="101775"/>
            </a:xfrm>
            <a:custGeom>
              <a:avLst/>
              <a:gdLst/>
              <a:ahLst/>
              <a:cxnLst/>
              <a:rect l="l" t="t" r="r" b="b"/>
              <a:pathLst>
                <a:path w="8507" h="4071" extrusionOk="0">
                  <a:moveTo>
                    <a:pt x="6756" y="1"/>
                  </a:moveTo>
                  <a:cubicBezTo>
                    <a:pt x="6512" y="1"/>
                    <a:pt x="6268" y="41"/>
                    <a:pt x="6024" y="123"/>
                  </a:cubicBezTo>
                  <a:cubicBezTo>
                    <a:pt x="5617" y="367"/>
                    <a:pt x="4152" y="1181"/>
                    <a:pt x="2809" y="1954"/>
                  </a:cubicBezTo>
                  <a:cubicBezTo>
                    <a:pt x="1466" y="2727"/>
                    <a:pt x="204" y="3419"/>
                    <a:pt x="204" y="3419"/>
                  </a:cubicBezTo>
                  <a:cubicBezTo>
                    <a:pt x="41" y="3541"/>
                    <a:pt x="1" y="3745"/>
                    <a:pt x="82" y="3908"/>
                  </a:cubicBezTo>
                  <a:cubicBezTo>
                    <a:pt x="164" y="4016"/>
                    <a:pt x="281" y="4070"/>
                    <a:pt x="399" y="4070"/>
                  </a:cubicBezTo>
                  <a:cubicBezTo>
                    <a:pt x="457" y="4070"/>
                    <a:pt x="516" y="4057"/>
                    <a:pt x="571" y="4030"/>
                  </a:cubicBezTo>
                  <a:cubicBezTo>
                    <a:pt x="571" y="4030"/>
                    <a:pt x="855" y="3826"/>
                    <a:pt x="1344" y="3582"/>
                  </a:cubicBezTo>
                  <a:cubicBezTo>
                    <a:pt x="2076" y="3134"/>
                    <a:pt x="3175" y="2524"/>
                    <a:pt x="4152" y="1954"/>
                  </a:cubicBezTo>
                  <a:cubicBezTo>
                    <a:pt x="5169" y="1384"/>
                    <a:pt x="6024" y="896"/>
                    <a:pt x="6309" y="733"/>
                  </a:cubicBezTo>
                  <a:cubicBezTo>
                    <a:pt x="6431" y="693"/>
                    <a:pt x="6594" y="652"/>
                    <a:pt x="6756" y="652"/>
                  </a:cubicBezTo>
                  <a:cubicBezTo>
                    <a:pt x="7041" y="652"/>
                    <a:pt x="7326" y="733"/>
                    <a:pt x="7570" y="815"/>
                  </a:cubicBezTo>
                  <a:cubicBezTo>
                    <a:pt x="7693" y="855"/>
                    <a:pt x="7815" y="937"/>
                    <a:pt x="7855" y="937"/>
                  </a:cubicBezTo>
                  <a:lnTo>
                    <a:pt x="7937" y="977"/>
                  </a:lnTo>
                  <a:lnTo>
                    <a:pt x="7977" y="1018"/>
                  </a:lnTo>
                  <a:cubicBezTo>
                    <a:pt x="8021" y="1040"/>
                    <a:pt x="8068" y="1050"/>
                    <a:pt x="8114" y="1050"/>
                  </a:cubicBezTo>
                  <a:cubicBezTo>
                    <a:pt x="8240" y="1050"/>
                    <a:pt x="8365" y="974"/>
                    <a:pt x="8425" y="855"/>
                  </a:cubicBezTo>
                  <a:cubicBezTo>
                    <a:pt x="8506" y="693"/>
                    <a:pt x="8466" y="489"/>
                    <a:pt x="8303" y="408"/>
                  </a:cubicBezTo>
                  <a:cubicBezTo>
                    <a:pt x="8262" y="408"/>
                    <a:pt x="7570" y="1"/>
                    <a:pt x="6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35"/>
            <p:cNvSpPr/>
            <p:nvPr/>
          </p:nvSpPr>
          <p:spPr>
            <a:xfrm>
              <a:off x="4107075" y="4395325"/>
              <a:ext cx="78350" cy="56000"/>
            </a:xfrm>
            <a:custGeom>
              <a:avLst/>
              <a:gdLst/>
              <a:ahLst/>
              <a:cxnLst/>
              <a:rect l="l" t="t" r="r" b="b"/>
              <a:pathLst>
                <a:path w="3134" h="2240" extrusionOk="0">
                  <a:moveTo>
                    <a:pt x="2736" y="1"/>
                  </a:moveTo>
                  <a:cubicBezTo>
                    <a:pt x="2677" y="1"/>
                    <a:pt x="2618" y="14"/>
                    <a:pt x="2564" y="42"/>
                  </a:cubicBezTo>
                  <a:lnTo>
                    <a:pt x="204" y="1629"/>
                  </a:lnTo>
                  <a:cubicBezTo>
                    <a:pt x="41" y="1710"/>
                    <a:pt x="0" y="1954"/>
                    <a:pt x="122" y="2076"/>
                  </a:cubicBezTo>
                  <a:cubicBezTo>
                    <a:pt x="176" y="2185"/>
                    <a:pt x="285" y="2239"/>
                    <a:pt x="399" y="2239"/>
                  </a:cubicBezTo>
                  <a:cubicBezTo>
                    <a:pt x="457" y="2239"/>
                    <a:pt x="516" y="2226"/>
                    <a:pt x="570" y="2199"/>
                  </a:cubicBezTo>
                  <a:lnTo>
                    <a:pt x="2930" y="611"/>
                  </a:lnTo>
                  <a:cubicBezTo>
                    <a:pt x="3093" y="530"/>
                    <a:pt x="3134" y="286"/>
                    <a:pt x="3052" y="164"/>
                  </a:cubicBezTo>
                  <a:cubicBezTo>
                    <a:pt x="2971" y="55"/>
                    <a:pt x="2853" y="1"/>
                    <a:pt x="27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35"/>
            <p:cNvSpPr/>
            <p:nvPr/>
          </p:nvSpPr>
          <p:spPr>
            <a:xfrm>
              <a:off x="3132375" y="4321475"/>
              <a:ext cx="590625" cy="357750"/>
            </a:xfrm>
            <a:custGeom>
              <a:avLst/>
              <a:gdLst/>
              <a:ahLst/>
              <a:cxnLst/>
              <a:rect l="l" t="t" r="r" b="b"/>
              <a:pathLst>
                <a:path w="23625" h="14310" extrusionOk="0">
                  <a:moveTo>
                    <a:pt x="14225" y="1"/>
                  </a:moveTo>
                  <a:cubicBezTo>
                    <a:pt x="14163" y="1"/>
                    <a:pt x="14101" y="8"/>
                    <a:pt x="14041" y="25"/>
                  </a:cubicBezTo>
                  <a:cubicBezTo>
                    <a:pt x="12983" y="269"/>
                    <a:pt x="12209" y="1042"/>
                    <a:pt x="12209" y="1042"/>
                  </a:cubicBezTo>
                  <a:cubicBezTo>
                    <a:pt x="12209" y="1042"/>
                    <a:pt x="11762" y="795"/>
                    <a:pt x="11144" y="795"/>
                  </a:cubicBezTo>
                  <a:cubicBezTo>
                    <a:pt x="10757" y="795"/>
                    <a:pt x="10303" y="892"/>
                    <a:pt x="9849" y="1205"/>
                  </a:cubicBezTo>
                  <a:cubicBezTo>
                    <a:pt x="8669" y="1978"/>
                    <a:pt x="7489" y="2222"/>
                    <a:pt x="6186" y="3280"/>
                  </a:cubicBezTo>
                  <a:cubicBezTo>
                    <a:pt x="4884" y="4339"/>
                    <a:pt x="1058" y="6821"/>
                    <a:pt x="529" y="7757"/>
                  </a:cubicBezTo>
                  <a:cubicBezTo>
                    <a:pt x="0" y="8652"/>
                    <a:pt x="7244" y="14309"/>
                    <a:pt x="7244" y="14309"/>
                  </a:cubicBezTo>
                  <a:cubicBezTo>
                    <a:pt x="7244" y="14309"/>
                    <a:pt x="15872" y="14187"/>
                    <a:pt x="17215" y="13373"/>
                  </a:cubicBezTo>
                  <a:cubicBezTo>
                    <a:pt x="18517" y="12600"/>
                    <a:pt x="21651" y="10362"/>
                    <a:pt x="21814" y="9466"/>
                  </a:cubicBezTo>
                  <a:cubicBezTo>
                    <a:pt x="21903" y="8786"/>
                    <a:pt x="21497" y="8320"/>
                    <a:pt x="20768" y="8320"/>
                  </a:cubicBezTo>
                  <a:cubicBezTo>
                    <a:pt x="20494" y="8320"/>
                    <a:pt x="20175" y="8386"/>
                    <a:pt x="19820" y="8530"/>
                  </a:cubicBezTo>
                  <a:cubicBezTo>
                    <a:pt x="18517" y="9059"/>
                    <a:pt x="15099" y="10362"/>
                    <a:pt x="14570" y="10362"/>
                  </a:cubicBezTo>
                  <a:cubicBezTo>
                    <a:pt x="14041" y="10362"/>
                    <a:pt x="11802" y="9589"/>
                    <a:pt x="11802" y="9589"/>
                  </a:cubicBezTo>
                  <a:cubicBezTo>
                    <a:pt x="11802" y="9589"/>
                    <a:pt x="15628" y="6170"/>
                    <a:pt x="17215" y="5275"/>
                  </a:cubicBezTo>
                  <a:cubicBezTo>
                    <a:pt x="17887" y="4868"/>
                    <a:pt x="18589" y="4715"/>
                    <a:pt x="19245" y="4715"/>
                  </a:cubicBezTo>
                  <a:cubicBezTo>
                    <a:pt x="20100" y="4715"/>
                    <a:pt x="20877" y="4975"/>
                    <a:pt x="21407" y="5275"/>
                  </a:cubicBezTo>
                  <a:cubicBezTo>
                    <a:pt x="21515" y="5334"/>
                    <a:pt x="21632" y="5361"/>
                    <a:pt x="21752" y="5361"/>
                  </a:cubicBezTo>
                  <a:cubicBezTo>
                    <a:pt x="22618" y="5361"/>
                    <a:pt x="23624" y="3945"/>
                    <a:pt x="22587" y="3158"/>
                  </a:cubicBezTo>
                  <a:cubicBezTo>
                    <a:pt x="21503" y="2298"/>
                    <a:pt x="19971" y="1679"/>
                    <a:pt x="18719" y="1679"/>
                  </a:cubicBezTo>
                  <a:cubicBezTo>
                    <a:pt x="18609" y="1679"/>
                    <a:pt x="18501" y="1683"/>
                    <a:pt x="18395" y="1693"/>
                  </a:cubicBezTo>
                  <a:cubicBezTo>
                    <a:pt x="17052" y="1856"/>
                    <a:pt x="16564" y="2100"/>
                    <a:pt x="16564" y="2100"/>
                  </a:cubicBezTo>
                  <a:cubicBezTo>
                    <a:pt x="16564" y="2100"/>
                    <a:pt x="15261" y="1"/>
                    <a:pt x="142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35"/>
            <p:cNvSpPr/>
            <p:nvPr/>
          </p:nvSpPr>
          <p:spPr>
            <a:xfrm>
              <a:off x="3136450" y="4312925"/>
              <a:ext cx="579950" cy="374425"/>
            </a:xfrm>
            <a:custGeom>
              <a:avLst/>
              <a:gdLst/>
              <a:ahLst/>
              <a:cxnLst/>
              <a:rect l="l" t="t" r="r" b="b"/>
              <a:pathLst>
                <a:path w="23198" h="14977" extrusionOk="0">
                  <a:moveTo>
                    <a:pt x="14041" y="652"/>
                  </a:moveTo>
                  <a:cubicBezTo>
                    <a:pt x="14203" y="652"/>
                    <a:pt x="14407" y="733"/>
                    <a:pt x="14651" y="936"/>
                  </a:cubicBezTo>
                  <a:cubicBezTo>
                    <a:pt x="15017" y="1181"/>
                    <a:pt x="15384" y="1628"/>
                    <a:pt x="15628" y="1995"/>
                  </a:cubicBezTo>
                  <a:cubicBezTo>
                    <a:pt x="15791" y="2157"/>
                    <a:pt x="15913" y="2320"/>
                    <a:pt x="15953" y="2442"/>
                  </a:cubicBezTo>
                  <a:lnTo>
                    <a:pt x="16075" y="2564"/>
                  </a:lnTo>
                  <a:lnTo>
                    <a:pt x="16075" y="2605"/>
                  </a:lnTo>
                  <a:cubicBezTo>
                    <a:pt x="16165" y="2724"/>
                    <a:pt x="16276" y="2800"/>
                    <a:pt x="16393" y="2800"/>
                  </a:cubicBezTo>
                  <a:cubicBezTo>
                    <a:pt x="16436" y="2800"/>
                    <a:pt x="16479" y="2790"/>
                    <a:pt x="16523" y="2768"/>
                  </a:cubicBezTo>
                  <a:cubicBezTo>
                    <a:pt x="16564" y="2727"/>
                    <a:pt x="17052" y="2524"/>
                    <a:pt x="18232" y="2402"/>
                  </a:cubicBezTo>
                  <a:cubicBezTo>
                    <a:pt x="18354" y="2361"/>
                    <a:pt x="18477" y="2361"/>
                    <a:pt x="18558" y="2361"/>
                  </a:cubicBezTo>
                  <a:cubicBezTo>
                    <a:pt x="19697" y="2361"/>
                    <a:pt x="21203" y="2971"/>
                    <a:pt x="22221" y="3785"/>
                  </a:cubicBezTo>
                  <a:cubicBezTo>
                    <a:pt x="22465" y="3948"/>
                    <a:pt x="22506" y="4152"/>
                    <a:pt x="22506" y="4355"/>
                  </a:cubicBezTo>
                  <a:cubicBezTo>
                    <a:pt x="22546" y="4558"/>
                    <a:pt x="22424" y="4843"/>
                    <a:pt x="22221" y="5047"/>
                  </a:cubicBezTo>
                  <a:cubicBezTo>
                    <a:pt x="22017" y="5250"/>
                    <a:pt x="21773" y="5372"/>
                    <a:pt x="21610" y="5372"/>
                  </a:cubicBezTo>
                  <a:cubicBezTo>
                    <a:pt x="21529" y="5372"/>
                    <a:pt x="21488" y="5332"/>
                    <a:pt x="21407" y="5291"/>
                  </a:cubicBezTo>
                  <a:cubicBezTo>
                    <a:pt x="20837" y="4965"/>
                    <a:pt x="20023" y="4721"/>
                    <a:pt x="19087" y="4721"/>
                  </a:cubicBezTo>
                  <a:cubicBezTo>
                    <a:pt x="18395" y="4721"/>
                    <a:pt x="17622" y="4884"/>
                    <a:pt x="16849" y="5291"/>
                  </a:cubicBezTo>
                  <a:cubicBezTo>
                    <a:pt x="16035" y="5779"/>
                    <a:pt x="14692" y="6878"/>
                    <a:pt x="13552" y="7855"/>
                  </a:cubicBezTo>
                  <a:cubicBezTo>
                    <a:pt x="12372" y="8832"/>
                    <a:pt x="11436" y="9686"/>
                    <a:pt x="11436" y="9686"/>
                  </a:cubicBezTo>
                  <a:cubicBezTo>
                    <a:pt x="11355" y="9768"/>
                    <a:pt x="11314" y="9890"/>
                    <a:pt x="11314" y="10012"/>
                  </a:cubicBezTo>
                  <a:cubicBezTo>
                    <a:pt x="11355" y="10093"/>
                    <a:pt x="11436" y="10215"/>
                    <a:pt x="11558" y="10256"/>
                  </a:cubicBezTo>
                  <a:cubicBezTo>
                    <a:pt x="11558" y="10256"/>
                    <a:pt x="12087" y="10460"/>
                    <a:pt x="12738" y="10663"/>
                  </a:cubicBezTo>
                  <a:cubicBezTo>
                    <a:pt x="13064" y="10744"/>
                    <a:pt x="13389" y="10826"/>
                    <a:pt x="13674" y="10907"/>
                  </a:cubicBezTo>
                  <a:cubicBezTo>
                    <a:pt x="13959" y="10989"/>
                    <a:pt x="14203" y="11070"/>
                    <a:pt x="14407" y="11070"/>
                  </a:cubicBezTo>
                  <a:cubicBezTo>
                    <a:pt x="14529" y="11070"/>
                    <a:pt x="14651" y="11029"/>
                    <a:pt x="14814" y="10989"/>
                  </a:cubicBezTo>
                  <a:cubicBezTo>
                    <a:pt x="15343" y="10867"/>
                    <a:pt x="16320" y="10500"/>
                    <a:pt x="17256" y="10175"/>
                  </a:cubicBezTo>
                  <a:cubicBezTo>
                    <a:pt x="18232" y="9808"/>
                    <a:pt x="19209" y="9442"/>
                    <a:pt x="19779" y="9198"/>
                  </a:cubicBezTo>
                  <a:cubicBezTo>
                    <a:pt x="20104" y="9076"/>
                    <a:pt x="20389" y="8994"/>
                    <a:pt x="20593" y="8994"/>
                  </a:cubicBezTo>
                  <a:cubicBezTo>
                    <a:pt x="20878" y="8994"/>
                    <a:pt x="21040" y="9076"/>
                    <a:pt x="21163" y="9157"/>
                  </a:cubicBezTo>
                  <a:cubicBezTo>
                    <a:pt x="21244" y="9279"/>
                    <a:pt x="21285" y="9401"/>
                    <a:pt x="21325" y="9605"/>
                  </a:cubicBezTo>
                  <a:lnTo>
                    <a:pt x="21285" y="9768"/>
                  </a:lnTo>
                  <a:cubicBezTo>
                    <a:pt x="21285" y="9768"/>
                    <a:pt x="21244" y="9890"/>
                    <a:pt x="21163" y="10012"/>
                  </a:cubicBezTo>
                  <a:cubicBezTo>
                    <a:pt x="20878" y="10460"/>
                    <a:pt x="20064" y="11192"/>
                    <a:pt x="19209" y="11843"/>
                  </a:cubicBezTo>
                  <a:cubicBezTo>
                    <a:pt x="18354" y="12494"/>
                    <a:pt x="17418" y="13105"/>
                    <a:pt x="16849" y="13430"/>
                  </a:cubicBezTo>
                  <a:cubicBezTo>
                    <a:pt x="16767" y="13512"/>
                    <a:pt x="16523" y="13593"/>
                    <a:pt x="16157" y="13675"/>
                  </a:cubicBezTo>
                  <a:cubicBezTo>
                    <a:pt x="14936" y="13919"/>
                    <a:pt x="12657" y="14082"/>
                    <a:pt x="10663" y="14204"/>
                  </a:cubicBezTo>
                  <a:cubicBezTo>
                    <a:pt x="9686" y="14244"/>
                    <a:pt x="8791" y="14285"/>
                    <a:pt x="8139" y="14285"/>
                  </a:cubicBezTo>
                  <a:cubicBezTo>
                    <a:pt x="7739" y="14310"/>
                    <a:pt x="7416" y="14320"/>
                    <a:pt x="7226" y="14323"/>
                  </a:cubicBezTo>
                  <a:lnTo>
                    <a:pt x="7226" y="14323"/>
                  </a:lnTo>
                  <a:cubicBezTo>
                    <a:pt x="7086" y="14220"/>
                    <a:pt x="6707" y="13937"/>
                    <a:pt x="6227" y="13553"/>
                  </a:cubicBezTo>
                  <a:cubicBezTo>
                    <a:pt x="5291" y="12779"/>
                    <a:pt x="3866" y="11599"/>
                    <a:pt x="2686" y="10541"/>
                  </a:cubicBezTo>
                  <a:cubicBezTo>
                    <a:pt x="2116" y="9971"/>
                    <a:pt x="1587" y="9442"/>
                    <a:pt x="1221" y="9035"/>
                  </a:cubicBezTo>
                  <a:cubicBezTo>
                    <a:pt x="1017" y="8791"/>
                    <a:pt x="895" y="8628"/>
                    <a:pt x="814" y="8465"/>
                  </a:cubicBezTo>
                  <a:cubicBezTo>
                    <a:pt x="733" y="8384"/>
                    <a:pt x="733" y="8343"/>
                    <a:pt x="692" y="8262"/>
                  </a:cubicBezTo>
                  <a:lnTo>
                    <a:pt x="692" y="8221"/>
                  </a:lnTo>
                  <a:lnTo>
                    <a:pt x="674" y="8221"/>
                  </a:lnTo>
                  <a:cubicBezTo>
                    <a:pt x="784" y="8048"/>
                    <a:pt x="1093" y="7745"/>
                    <a:pt x="1506" y="7407"/>
                  </a:cubicBezTo>
                  <a:cubicBezTo>
                    <a:pt x="2157" y="6838"/>
                    <a:pt x="3093" y="6186"/>
                    <a:pt x="3988" y="5535"/>
                  </a:cubicBezTo>
                  <a:cubicBezTo>
                    <a:pt x="4884" y="4884"/>
                    <a:pt x="5698" y="4314"/>
                    <a:pt x="6227" y="3907"/>
                  </a:cubicBezTo>
                  <a:cubicBezTo>
                    <a:pt x="7488" y="2890"/>
                    <a:pt x="8628" y="2646"/>
                    <a:pt x="9889" y="1791"/>
                  </a:cubicBezTo>
                  <a:cubicBezTo>
                    <a:pt x="10256" y="1547"/>
                    <a:pt x="10622" y="1465"/>
                    <a:pt x="10948" y="1465"/>
                  </a:cubicBezTo>
                  <a:cubicBezTo>
                    <a:pt x="11232" y="1465"/>
                    <a:pt x="11477" y="1547"/>
                    <a:pt x="11639" y="1588"/>
                  </a:cubicBezTo>
                  <a:cubicBezTo>
                    <a:pt x="11721" y="1628"/>
                    <a:pt x="11802" y="1628"/>
                    <a:pt x="11843" y="1669"/>
                  </a:cubicBezTo>
                  <a:lnTo>
                    <a:pt x="11884" y="1669"/>
                  </a:lnTo>
                  <a:lnTo>
                    <a:pt x="11884" y="1710"/>
                  </a:lnTo>
                  <a:cubicBezTo>
                    <a:pt x="11928" y="1725"/>
                    <a:pt x="11978" y="1734"/>
                    <a:pt x="12030" y="1734"/>
                  </a:cubicBezTo>
                  <a:cubicBezTo>
                    <a:pt x="12119" y="1734"/>
                    <a:pt x="12213" y="1706"/>
                    <a:pt x="12291" y="1628"/>
                  </a:cubicBezTo>
                  <a:cubicBezTo>
                    <a:pt x="12372" y="1547"/>
                    <a:pt x="13105" y="896"/>
                    <a:pt x="13959" y="692"/>
                  </a:cubicBezTo>
                  <a:lnTo>
                    <a:pt x="14041" y="652"/>
                  </a:lnTo>
                  <a:close/>
                  <a:moveTo>
                    <a:pt x="13796" y="0"/>
                  </a:moveTo>
                  <a:cubicBezTo>
                    <a:pt x="12945" y="244"/>
                    <a:pt x="12275" y="760"/>
                    <a:pt x="11974" y="1005"/>
                  </a:cubicBezTo>
                  <a:lnTo>
                    <a:pt x="11974" y="1005"/>
                  </a:lnTo>
                  <a:cubicBezTo>
                    <a:pt x="11756" y="922"/>
                    <a:pt x="11398" y="814"/>
                    <a:pt x="10948" y="814"/>
                  </a:cubicBezTo>
                  <a:cubicBezTo>
                    <a:pt x="10500" y="814"/>
                    <a:pt x="10012" y="896"/>
                    <a:pt x="9482" y="1262"/>
                  </a:cubicBezTo>
                  <a:cubicBezTo>
                    <a:pt x="8384" y="1995"/>
                    <a:pt x="7163" y="2279"/>
                    <a:pt x="5820" y="3378"/>
                  </a:cubicBezTo>
                  <a:cubicBezTo>
                    <a:pt x="5169" y="3867"/>
                    <a:pt x="3866" y="4762"/>
                    <a:pt x="2686" y="5617"/>
                  </a:cubicBezTo>
                  <a:cubicBezTo>
                    <a:pt x="2116" y="6064"/>
                    <a:pt x="1547" y="6512"/>
                    <a:pt x="1058" y="6878"/>
                  </a:cubicBezTo>
                  <a:cubicBezTo>
                    <a:pt x="610" y="7285"/>
                    <a:pt x="244" y="7611"/>
                    <a:pt x="81" y="7936"/>
                  </a:cubicBezTo>
                  <a:cubicBezTo>
                    <a:pt x="41" y="8018"/>
                    <a:pt x="0" y="8099"/>
                    <a:pt x="0" y="8221"/>
                  </a:cubicBezTo>
                  <a:cubicBezTo>
                    <a:pt x="0" y="8343"/>
                    <a:pt x="41" y="8506"/>
                    <a:pt x="122" y="8628"/>
                  </a:cubicBezTo>
                  <a:cubicBezTo>
                    <a:pt x="326" y="9076"/>
                    <a:pt x="855" y="9686"/>
                    <a:pt x="1547" y="10337"/>
                  </a:cubicBezTo>
                  <a:cubicBezTo>
                    <a:pt x="3541" y="12332"/>
                    <a:pt x="6837" y="14896"/>
                    <a:pt x="6837" y="14936"/>
                  </a:cubicBezTo>
                  <a:cubicBezTo>
                    <a:pt x="6919" y="14977"/>
                    <a:pt x="7000" y="14977"/>
                    <a:pt x="7081" y="14977"/>
                  </a:cubicBezTo>
                  <a:cubicBezTo>
                    <a:pt x="7081" y="14977"/>
                    <a:pt x="9238" y="14977"/>
                    <a:pt x="11558" y="14814"/>
                  </a:cubicBezTo>
                  <a:cubicBezTo>
                    <a:pt x="12738" y="14773"/>
                    <a:pt x="13959" y="14651"/>
                    <a:pt x="14977" y="14529"/>
                  </a:cubicBezTo>
                  <a:cubicBezTo>
                    <a:pt x="15465" y="14489"/>
                    <a:pt x="15913" y="14407"/>
                    <a:pt x="16320" y="14326"/>
                  </a:cubicBezTo>
                  <a:cubicBezTo>
                    <a:pt x="16686" y="14244"/>
                    <a:pt x="16971" y="14163"/>
                    <a:pt x="17215" y="14041"/>
                  </a:cubicBezTo>
                  <a:cubicBezTo>
                    <a:pt x="17866" y="13634"/>
                    <a:pt x="19006" y="12861"/>
                    <a:pt x="19982" y="12087"/>
                  </a:cubicBezTo>
                  <a:cubicBezTo>
                    <a:pt x="20471" y="11680"/>
                    <a:pt x="20918" y="11274"/>
                    <a:pt x="21285" y="10907"/>
                  </a:cubicBezTo>
                  <a:cubicBezTo>
                    <a:pt x="21447" y="10744"/>
                    <a:pt x="21610" y="10541"/>
                    <a:pt x="21732" y="10378"/>
                  </a:cubicBezTo>
                  <a:cubicBezTo>
                    <a:pt x="21854" y="10215"/>
                    <a:pt x="21936" y="10053"/>
                    <a:pt x="21976" y="9849"/>
                  </a:cubicBezTo>
                  <a:cubicBezTo>
                    <a:pt x="21976" y="9768"/>
                    <a:pt x="21976" y="9686"/>
                    <a:pt x="21976" y="9605"/>
                  </a:cubicBezTo>
                  <a:cubicBezTo>
                    <a:pt x="21976" y="9239"/>
                    <a:pt x="21854" y="8913"/>
                    <a:pt x="21610" y="8669"/>
                  </a:cubicBezTo>
                  <a:cubicBezTo>
                    <a:pt x="21366" y="8425"/>
                    <a:pt x="21000" y="8343"/>
                    <a:pt x="20593" y="8343"/>
                  </a:cubicBezTo>
                  <a:cubicBezTo>
                    <a:pt x="20267" y="8343"/>
                    <a:pt x="19942" y="8425"/>
                    <a:pt x="19535" y="8547"/>
                  </a:cubicBezTo>
                  <a:cubicBezTo>
                    <a:pt x="18883" y="8832"/>
                    <a:pt x="17703" y="9279"/>
                    <a:pt x="16645" y="9686"/>
                  </a:cubicBezTo>
                  <a:cubicBezTo>
                    <a:pt x="16075" y="9890"/>
                    <a:pt x="15587" y="10053"/>
                    <a:pt x="15180" y="10175"/>
                  </a:cubicBezTo>
                  <a:cubicBezTo>
                    <a:pt x="14977" y="10256"/>
                    <a:pt x="14773" y="10297"/>
                    <a:pt x="14651" y="10337"/>
                  </a:cubicBezTo>
                  <a:cubicBezTo>
                    <a:pt x="14529" y="10378"/>
                    <a:pt x="14407" y="10378"/>
                    <a:pt x="14407" y="10378"/>
                  </a:cubicBezTo>
                  <a:cubicBezTo>
                    <a:pt x="14366" y="10378"/>
                    <a:pt x="14122" y="10337"/>
                    <a:pt x="13837" y="10256"/>
                  </a:cubicBezTo>
                  <a:cubicBezTo>
                    <a:pt x="13430" y="10175"/>
                    <a:pt x="12901" y="10012"/>
                    <a:pt x="12494" y="9849"/>
                  </a:cubicBezTo>
                  <a:cubicBezTo>
                    <a:pt x="12435" y="9831"/>
                    <a:pt x="12378" y="9814"/>
                    <a:pt x="12323" y="9796"/>
                  </a:cubicBezTo>
                  <a:lnTo>
                    <a:pt x="12323" y="9796"/>
                  </a:lnTo>
                  <a:cubicBezTo>
                    <a:pt x="12376" y="9750"/>
                    <a:pt x="12434" y="9699"/>
                    <a:pt x="12494" y="9646"/>
                  </a:cubicBezTo>
                  <a:cubicBezTo>
                    <a:pt x="13064" y="9117"/>
                    <a:pt x="13959" y="8384"/>
                    <a:pt x="14854" y="7651"/>
                  </a:cubicBezTo>
                  <a:cubicBezTo>
                    <a:pt x="15750" y="6919"/>
                    <a:pt x="16645" y="6227"/>
                    <a:pt x="17215" y="5901"/>
                  </a:cubicBezTo>
                  <a:cubicBezTo>
                    <a:pt x="17825" y="5535"/>
                    <a:pt x="18477" y="5372"/>
                    <a:pt x="19087" y="5372"/>
                  </a:cubicBezTo>
                  <a:cubicBezTo>
                    <a:pt x="19860" y="5372"/>
                    <a:pt x="20593" y="5617"/>
                    <a:pt x="21081" y="5901"/>
                  </a:cubicBezTo>
                  <a:cubicBezTo>
                    <a:pt x="21244" y="5983"/>
                    <a:pt x="21447" y="6024"/>
                    <a:pt x="21610" y="6024"/>
                  </a:cubicBezTo>
                  <a:cubicBezTo>
                    <a:pt x="22058" y="6024"/>
                    <a:pt x="22424" y="5820"/>
                    <a:pt x="22709" y="5495"/>
                  </a:cubicBezTo>
                  <a:cubicBezTo>
                    <a:pt x="22994" y="5210"/>
                    <a:pt x="23197" y="4803"/>
                    <a:pt x="23197" y="4355"/>
                  </a:cubicBezTo>
                  <a:cubicBezTo>
                    <a:pt x="23197" y="3948"/>
                    <a:pt x="23035" y="3541"/>
                    <a:pt x="22628" y="3215"/>
                  </a:cubicBezTo>
                  <a:cubicBezTo>
                    <a:pt x="21488" y="2361"/>
                    <a:pt x="19942" y="1710"/>
                    <a:pt x="18558" y="1710"/>
                  </a:cubicBezTo>
                  <a:lnTo>
                    <a:pt x="18192" y="1710"/>
                  </a:lnTo>
                  <a:cubicBezTo>
                    <a:pt x="17337" y="1787"/>
                    <a:pt x="16796" y="1931"/>
                    <a:pt x="16504" y="2036"/>
                  </a:cubicBezTo>
                  <a:lnTo>
                    <a:pt x="16504" y="2036"/>
                  </a:lnTo>
                  <a:cubicBezTo>
                    <a:pt x="16359" y="1821"/>
                    <a:pt x="16137" y="1493"/>
                    <a:pt x="15872" y="1181"/>
                  </a:cubicBezTo>
                  <a:cubicBezTo>
                    <a:pt x="15628" y="896"/>
                    <a:pt x="15343" y="611"/>
                    <a:pt x="15058" y="367"/>
                  </a:cubicBezTo>
                  <a:cubicBezTo>
                    <a:pt x="14773" y="163"/>
                    <a:pt x="14448" y="0"/>
                    <a:pt x="140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35"/>
            <p:cNvSpPr/>
            <p:nvPr/>
          </p:nvSpPr>
          <p:spPr>
            <a:xfrm>
              <a:off x="3444725" y="4365825"/>
              <a:ext cx="110925" cy="69225"/>
            </a:xfrm>
            <a:custGeom>
              <a:avLst/>
              <a:gdLst/>
              <a:ahLst/>
              <a:cxnLst/>
              <a:rect l="l" t="t" r="r" b="b"/>
              <a:pathLst>
                <a:path w="4437" h="2769" extrusionOk="0">
                  <a:moveTo>
                    <a:pt x="4038" y="1"/>
                  </a:moveTo>
                  <a:cubicBezTo>
                    <a:pt x="3980" y="1"/>
                    <a:pt x="3921" y="14"/>
                    <a:pt x="3866" y="41"/>
                  </a:cubicBezTo>
                  <a:lnTo>
                    <a:pt x="204" y="2158"/>
                  </a:lnTo>
                  <a:cubicBezTo>
                    <a:pt x="41" y="2239"/>
                    <a:pt x="0" y="2442"/>
                    <a:pt x="82" y="2605"/>
                  </a:cubicBezTo>
                  <a:cubicBezTo>
                    <a:pt x="136" y="2714"/>
                    <a:pt x="244" y="2768"/>
                    <a:pt x="359" y="2768"/>
                  </a:cubicBezTo>
                  <a:cubicBezTo>
                    <a:pt x="416" y="2768"/>
                    <a:pt x="475" y="2754"/>
                    <a:pt x="529" y="2727"/>
                  </a:cubicBezTo>
                  <a:lnTo>
                    <a:pt x="4233" y="611"/>
                  </a:lnTo>
                  <a:cubicBezTo>
                    <a:pt x="4396" y="530"/>
                    <a:pt x="4436" y="326"/>
                    <a:pt x="4355" y="163"/>
                  </a:cubicBezTo>
                  <a:cubicBezTo>
                    <a:pt x="4273" y="55"/>
                    <a:pt x="4156" y="1"/>
                    <a:pt x="40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35"/>
            <p:cNvSpPr/>
            <p:nvPr/>
          </p:nvSpPr>
          <p:spPr>
            <a:xfrm>
              <a:off x="3362300" y="4339625"/>
              <a:ext cx="85500" cy="62600"/>
            </a:xfrm>
            <a:custGeom>
              <a:avLst/>
              <a:gdLst/>
              <a:ahLst/>
              <a:cxnLst/>
              <a:rect l="l" t="t" r="r" b="b"/>
              <a:pathLst>
                <a:path w="3420" h="2504" extrusionOk="0">
                  <a:moveTo>
                    <a:pt x="3013" y="1"/>
                  </a:moveTo>
                  <a:cubicBezTo>
                    <a:pt x="2944" y="1"/>
                    <a:pt x="2873" y="24"/>
                    <a:pt x="2809" y="72"/>
                  </a:cubicBezTo>
                  <a:lnTo>
                    <a:pt x="204" y="1903"/>
                  </a:lnTo>
                  <a:cubicBezTo>
                    <a:pt x="41" y="1985"/>
                    <a:pt x="1" y="2188"/>
                    <a:pt x="123" y="2351"/>
                  </a:cubicBezTo>
                  <a:cubicBezTo>
                    <a:pt x="172" y="2450"/>
                    <a:pt x="281" y="2503"/>
                    <a:pt x="387" y="2503"/>
                  </a:cubicBezTo>
                  <a:cubicBezTo>
                    <a:pt x="455" y="2503"/>
                    <a:pt x="522" y="2481"/>
                    <a:pt x="571" y="2432"/>
                  </a:cubicBezTo>
                  <a:lnTo>
                    <a:pt x="3216" y="601"/>
                  </a:lnTo>
                  <a:cubicBezTo>
                    <a:pt x="3379" y="520"/>
                    <a:pt x="3419" y="275"/>
                    <a:pt x="3297" y="153"/>
                  </a:cubicBezTo>
                  <a:cubicBezTo>
                    <a:pt x="3223" y="55"/>
                    <a:pt x="3120" y="1"/>
                    <a:pt x="3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35"/>
            <p:cNvSpPr/>
            <p:nvPr/>
          </p:nvSpPr>
          <p:spPr>
            <a:xfrm>
              <a:off x="2535150" y="3264975"/>
              <a:ext cx="1519025" cy="2054400"/>
            </a:xfrm>
            <a:custGeom>
              <a:avLst/>
              <a:gdLst/>
              <a:ahLst/>
              <a:cxnLst/>
              <a:rect l="l" t="t" r="r" b="b"/>
              <a:pathLst>
                <a:path w="60761" h="82176" extrusionOk="0">
                  <a:moveTo>
                    <a:pt x="12494" y="0"/>
                  </a:moveTo>
                  <a:lnTo>
                    <a:pt x="6064" y="11680"/>
                  </a:lnTo>
                  <a:cubicBezTo>
                    <a:pt x="6064" y="11680"/>
                    <a:pt x="2360" y="16686"/>
                    <a:pt x="1180" y="20593"/>
                  </a:cubicBezTo>
                  <a:cubicBezTo>
                    <a:pt x="0" y="24541"/>
                    <a:pt x="1465" y="30198"/>
                    <a:pt x="1831" y="31500"/>
                  </a:cubicBezTo>
                  <a:cubicBezTo>
                    <a:pt x="2238" y="32802"/>
                    <a:pt x="23238" y="74151"/>
                    <a:pt x="25476" y="78220"/>
                  </a:cubicBezTo>
                  <a:cubicBezTo>
                    <a:pt x="27137" y="81239"/>
                    <a:pt x="28931" y="82175"/>
                    <a:pt x="30495" y="82175"/>
                  </a:cubicBezTo>
                  <a:cubicBezTo>
                    <a:pt x="31039" y="82175"/>
                    <a:pt x="31556" y="82062"/>
                    <a:pt x="32029" y="81883"/>
                  </a:cubicBezTo>
                  <a:cubicBezTo>
                    <a:pt x="33860" y="81232"/>
                    <a:pt x="54982" y="66133"/>
                    <a:pt x="55796" y="65360"/>
                  </a:cubicBezTo>
                  <a:cubicBezTo>
                    <a:pt x="56569" y="64587"/>
                    <a:pt x="60110" y="61575"/>
                    <a:pt x="60110" y="61575"/>
                  </a:cubicBezTo>
                  <a:cubicBezTo>
                    <a:pt x="60110" y="61575"/>
                    <a:pt x="60761" y="57343"/>
                    <a:pt x="57871" y="55145"/>
                  </a:cubicBezTo>
                  <a:cubicBezTo>
                    <a:pt x="56465" y="54056"/>
                    <a:pt x="55406" y="53776"/>
                    <a:pt x="54689" y="53776"/>
                  </a:cubicBezTo>
                  <a:cubicBezTo>
                    <a:pt x="53933" y="53776"/>
                    <a:pt x="53557" y="54087"/>
                    <a:pt x="53557" y="54087"/>
                  </a:cubicBezTo>
                  <a:lnTo>
                    <a:pt x="35203" y="59052"/>
                  </a:lnTo>
                  <a:cubicBezTo>
                    <a:pt x="35203" y="59052"/>
                    <a:pt x="24825" y="23360"/>
                    <a:pt x="23645" y="16523"/>
                  </a:cubicBezTo>
                  <a:cubicBezTo>
                    <a:pt x="22465" y="9727"/>
                    <a:pt x="24296" y="10093"/>
                    <a:pt x="20633" y="6430"/>
                  </a:cubicBezTo>
                  <a:cubicBezTo>
                    <a:pt x="16930" y="2768"/>
                    <a:pt x="12494" y="0"/>
                    <a:pt x="124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35"/>
            <p:cNvSpPr/>
            <p:nvPr/>
          </p:nvSpPr>
          <p:spPr>
            <a:xfrm>
              <a:off x="2553450" y="3316850"/>
              <a:ext cx="1490550" cy="2002325"/>
            </a:xfrm>
            <a:custGeom>
              <a:avLst/>
              <a:gdLst/>
              <a:ahLst/>
              <a:cxnLst/>
              <a:rect l="l" t="t" r="r" b="b"/>
              <a:pathLst>
                <a:path w="59622" h="80093" extrusionOk="0">
                  <a:moveTo>
                    <a:pt x="10623" y="1"/>
                  </a:moveTo>
                  <a:lnTo>
                    <a:pt x="5332" y="9605"/>
                  </a:lnTo>
                  <a:cubicBezTo>
                    <a:pt x="5332" y="9605"/>
                    <a:pt x="1628" y="14611"/>
                    <a:pt x="448" y="18518"/>
                  </a:cubicBezTo>
                  <a:cubicBezTo>
                    <a:pt x="123" y="19658"/>
                    <a:pt x="1" y="20878"/>
                    <a:pt x="1" y="22099"/>
                  </a:cubicBezTo>
                  <a:cubicBezTo>
                    <a:pt x="1" y="25314"/>
                    <a:pt x="815" y="28489"/>
                    <a:pt x="1099" y="29425"/>
                  </a:cubicBezTo>
                  <a:cubicBezTo>
                    <a:pt x="1222" y="29750"/>
                    <a:pt x="2442" y="32233"/>
                    <a:pt x="4274" y="35936"/>
                  </a:cubicBezTo>
                  <a:cubicBezTo>
                    <a:pt x="4477" y="36303"/>
                    <a:pt x="4640" y="36710"/>
                    <a:pt x="4844" y="37076"/>
                  </a:cubicBezTo>
                  <a:cubicBezTo>
                    <a:pt x="5088" y="37524"/>
                    <a:pt x="5291" y="38012"/>
                    <a:pt x="5535" y="38460"/>
                  </a:cubicBezTo>
                  <a:cubicBezTo>
                    <a:pt x="5576" y="38582"/>
                    <a:pt x="5658" y="38663"/>
                    <a:pt x="5698" y="38785"/>
                  </a:cubicBezTo>
                  <a:cubicBezTo>
                    <a:pt x="7977" y="43384"/>
                    <a:pt x="10907" y="49082"/>
                    <a:pt x="13716" y="54698"/>
                  </a:cubicBezTo>
                  <a:lnTo>
                    <a:pt x="13878" y="54576"/>
                  </a:lnTo>
                  <a:cubicBezTo>
                    <a:pt x="13878" y="54576"/>
                    <a:pt x="14163" y="55308"/>
                    <a:pt x="14652" y="56489"/>
                  </a:cubicBezTo>
                  <a:cubicBezTo>
                    <a:pt x="19291" y="65645"/>
                    <a:pt x="23605" y="74029"/>
                    <a:pt x="24663" y="76023"/>
                  </a:cubicBezTo>
                  <a:cubicBezTo>
                    <a:pt x="26006" y="77855"/>
                    <a:pt x="27308" y="79279"/>
                    <a:pt x="28448" y="79889"/>
                  </a:cubicBezTo>
                  <a:cubicBezTo>
                    <a:pt x="28936" y="80052"/>
                    <a:pt x="29343" y="80093"/>
                    <a:pt x="29791" y="80093"/>
                  </a:cubicBezTo>
                  <a:cubicBezTo>
                    <a:pt x="29994" y="80093"/>
                    <a:pt x="30198" y="80093"/>
                    <a:pt x="30361" y="80052"/>
                  </a:cubicBezTo>
                  <a:cubicBezTo>
                    <a:pt x="30401" y="80052"/>
                    <a:pt x="30442" y="80052"/>
                    <a:pt x="30442" y="80012"/>
                  </a:cubicBezTo>
                  <a:cubicBezTo>
                    <a:pt x="35814" y="76634"/>
                    <a:pt x="54372" y="63977"/>
                    <a:pt x="55064" y="63285"/>
                  </a:cubicBezTo>
                  <a:cubicBezTo>
                    <a:pt x="55308" y="63041"/>
                    <a:pt x="55878" y="62512"/>
                    <a:pt x="56529" y="61942"/>
                  </a:cubicBezTo>
                  <a:cubicBezTo>
                    <a:pt x="56773" y="61738"/>
                    <a:pt x="57058" y="61494"/>
                    <a:pt x="57302" y="61250"/>
                  </a:cubicBezTo>
                  <a:cubicBezTo>
                    <a:pt x="57750" y="60884"/>
                    <a:pt x="58157" y="60558"/>
                    <a:pt x="58482" y="60273"/>
                  </a:cubicBezTo>
                  <a:cubicBezTo>
                    <a:pt x="58849" y="59948"/>
                    <a:pt x="59133" y="59704"/>
                    <a:pt x="59296" y="59582"/>
                  </a:cubicBezTo>
                  <a:cubicBezTo>
                    <a:pt x="59337" y="59500"/>
                    <a:pt x="59378" y="59500"/>
                    <a:pt x="59378" y="59500"/>
                  </a:cubicBezTo>
                  <a:cubicBezTo>
                    <a:pt x="59378" y="59459"/>
                    <a:pt x="59622" y="58035"/>
                    <a:pt x="59215" y="56407"/>
                  </a:cubicBezTo>
                  <a:cubicBezTo>
                    <a:pt x="51849" y="59337"/>
                    <a:pt x="36709" y="65401"/>
                    <a:pt x="35814" y="66297"/>
                  </a:cubicBezTo>
                  <a:cubicBezTo>
                    <a:pt x="35570" y="66541"/>
                    <a:pt x="35407" y="66622"/>
                    <a:pt x="35285" y="66622"/>
                  </a:cubicBezTo>
                  <a:cubicBezTo>
                    <a:pt x="34837" y="66622"/>
                    <a:pt x="35244" y="64954"/>
                    <a:pt x="35244" y="63081"/>
                  </a:cubicBezTo>
                  <a:cubicBezTo>
                    <a:pt x="35244" y="62715"/>
                    <a:pt x="35163" y="62552"/>
                    <a:pt x="35000" y="62552"/>
                  </a:cubicBezTo>
                  <a:cubicBezTo>
                    <a:pt x="34227" y="62552"/>
                    <a:pt x="31622" y="67395"/>
                    <a:pt x="31134" y="68616"/>
                  </a:cubicBezTo>
                  <a:cubicBezTo>
                    <a:pt x="31052" y="68779"/>
                    <a:pt x="30971" y="68861"/>
                    <a:pt x="30890" y="68861"/>
                  </a:cubicBezTo>
                  <a:cubicBezTo>
                    <a:pt x="30239" y="68861"/>
                    <a:pt x="29180" y="64221"/>
                    <a:pt x="28773" y="62186"/>
                  </a:cubicBezTo>
                  <a:cubicBezTo>
                    <a:pt x="28366" y="59907"/>
                    <a:pt x="21489" y="42285"/>
                    <a:pt x="19413" y="34105"/>
                  </a:cubicBezTo>
                  <a:cubicBezTo>
                    <a:pt x="17378" y="25884"/>
                    <a:pt x="13756" y="6105"/>
                    <a:pt x="11518" y="1629"/>
                  </a:cubicBezTo>
                  <a:cubicBezTo>
                    <a:pt x="11274" y="1100"/>
                    <a:pt x="10948" y="571"/>
                    <a:pt x="10623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35"/>
            <p:cNvSpPr/>
            <p:nvPr/>
          </p:nvSpPr>
          <p:spPr>
            <a:xfrm>
              <a:off x="2545325" y="3256325"/>
              <a:ext cx="1502750" cy="2072025"/>
            </a:xfrm>
            <a:custGeom>
              <a:avLst/>
              <a:gdLst/>
              <a:ahLst/>
              <a:cxnLst/>
              <a:rect l="l" t="t" r="r" b="b"/>
              <a:pathLst>
                <a:path w="60110" h="82881" extrusionOk="0">
                  <a:moveTo>
                    <a:pt x="12072" y="1"/>
                  </a:moveTo>
                  <a:cubicBezTo>
                    <a:pt x="11960" y="1"/>
                    <a:pt x="11855" y="63"/>
                    <a:pt x="11802" y="143"/>
                  </a:cubicBezTo>
                  <a:cubicBezTo>
                    <a:pt x="11680" y="306"/>
                    <a:pt x="11721" y="509"/>
                    <a:pt x="11884" y="631"/>
                  </a:cubicBezTo>
                  <a:cubicBezTo>
                    <a:pt x="11884" y="631"/>
                    <a:pt x="11965" y="672"/>
                    <a:pt x="12087" y="753"/>
                  </a:cubicBezTo>
                  <a:cubicBezTo>
                    <a:pt x="12982" y="1323"/>
                    <a:pt x="16767" y="3846"/>
                    <a:pt x="19982" y="7021"/>
                  </a:cubicBezTo>
                  <a:cubicBezTo>
                    <a:pt x="20878" y="7916"/>
                    <a:pt x="21447" y="8567"/>
                    <a:pt x="21773" y="9137"/>
                  </a:cubicBezTo>
                  <a:cubicBezTo>
                    <a:pt x="22017" y="9544"/>
                    <a:pt x="22180" y="9910"/>
                    <a:pt x="22261" y="10276"/>
                  </a:cubicBezTo>
                  <a:cubicBezTo>
                    <a:pt x="22506" y="11457"/>
                    <a:pt x="22221" y="13084"/>
                    <a:pt x="22912" y="16951"/>
                  </a:cubicBezTo>
                  <a:cubicBezTo>
                    <a:pt x="23197" y="18660"/>
                    <a:pt x="24052" y="22201"/>
                    <a:pt x="25192" y="26515"/>
                  </a:cubicBezTo>
                  <a:cubicBezTo>
                    <a:pt x="28610" y="39416"/>
                    <a:pt x="34470" y="59520"/>
                    <a:pt x="34470" y="59520"/>
                  </a:cubicBezTo>
                  <a:cubicBezTo>
                    <a:pt x="34502" y="59647"/>
                    <a:pt x="34608" y="59749"/>
                    <a:pt x="34750" y="59749"/>
                  </a:cubicBezTo>
                  <a:cubicBezTo>
                    <a:pt x="34790" y="59749"/>
                    <a:pt x="34833" y="59741"/>
                    <a:pt x="34877" y="59723"/>
                  </a:cubicBezTo>
                  <a:lnTo>
                    <a:pt x="53232" y="54758"/>
                  </a:lnTo>
                  <a:lnTo>
                    <a:pt x="53354" y="54677"/>
                  </a:lnTo>
                  <a:cubicBezTo>
                    <a:pt x="53395" y="54677"/>
                    <a:pt x="53720" y="54433"/>
                    <a:pt x="54290" y="54433"/>
                  </a:cubicBezTo>
                  <a:cubicBezTo>
                    <a:pt x="54941" y="54433"/>
                    <a:pt x="55918" y="54677"/>
                    <a:pt x="57261" y="55735"/>
                  </a:cubicBezTo>
                  <a:cubicBezTo>
                    <a:pt x="58197" y="56468"/>
                    <a:pt x="58726" y="57404"/>
                    <a:pt x="59051" y="58340"/>
                  </a:cubicBezTo>
                  <a:cubicBezTo>
                    <a:pt x="59377" y="59276"/>
                    <a:pt x="59418" y="60212"/>
                    <a:pt x="59418" y="60863"/>
                  </a:cubicBezTo>
                  <a:cubicBezTo>
                    <a:pt x="59418" y="61148"/>
                    <a:pt x="59418" y="61433"/>
                    <a:pt x="59418" y="61596"/>
                  </a:cubicBezTo>
                  <a:cubicBezTo>
                    <a:pt x="59418" y="61642"/>
                    <a:pt x="59404" y="61689"/>
                    <a:pt x="59393" y="61728"/>
                  </a:cubicBezTo>
                  <a:lnTo>
                    <a:pt x="59393" y="61728"/>
                  </a:lnTo>
                  <a:cubicBezTo>
                    <a:pt x="59128" y="61957"/>
                    <a:pt x="58403" y="62585"/>
                    <a:pt x="57627" y="63264"/>
                  </a:cubicBezTo>
                  <a:cubicBezTo>
                    <a:pt x="56650" y="64119"/>
                    <a:pt x="55552" y="65055"/>
                    <a:pt x="55145" y="65462"/>
                  </a:cubicBezTo>
                  <a:cubicBezTo>
                    <a:pt x="55104" y="65502"/>
                    <a:pt x="54982" y="65584"/>
                    <a:pt x="54778" y="65747"/>
                  </a:cubicBezTo>
                  <a:cubicBezTo>
                    <a:pt x="53313" y="66886"/>
                    <a:pt x="47901" y="70793"/>
                    <a:pt x="42651" y="74497"/>
                  </a:cubicBezTo>
                  <a:cubicBezTo>
                    <a:pt x="40005" y="76328"/>
                    <a:pt x="37441" y="78119"/>
                    <a:pt x="35406" y="79502"/>
                  </a:cubicBezTo>
                  <a:cubicBezTo>
                    <a:pt x="34389" y="80194"/>
                    <a:pt x="33494" y="80764"/>
                    <a:pt x="32843" y="81171"/>
                  </a:cubicBezTo>
                  <a:cubicBezTo>
                    <a:pt x="32476" y="81374"/>
                    <a:pt x="32191" y="81578"/>
                    <a:pt x="31988" y="81700"/>
                  </a:cubicBezTo>
                  <a:cubicBezTo>
                    <a:pt x="31744" y="81822"/>
                    <a:pt x="31581" y="81903"/>
                    <a:pt x="31500" y="81944"/>
                  </a:cubicBezTo>
                  <a:cubicBezTo>
                    <a:pt x="31093" y="82066"/>
                    <a:pt x="30604" y="82188"/>
                    <a:pt x="30116" y="82188"/>
                  </a:cubicBezTo>
                  <a:cubicBezTo>
                    <a:pt x="29383" y="82188"/>
                    <a:pt x="28610" y="81985"/>
                    <a:pt x="27796" y="81415"/>
                  </a:cubicBezTo>
                  <a:cubicBezTo>
                    <a:pt x="27023" y="80845"/>
                    <a:pt x="26168" y="79909"/>
                    <a:pt x="25354" y="78404"/>
                  </a:cubicBezTo>
                  <a:cubicBezTo>
                    <a:pt x="24255" y="76369"/>
                    <a:pt x="18436" y="65014"/>
                    <a:pt x="12860" y="54026"/>
                  </a:cubicBezTo>
                  <a:cubicBezTo>
                    <a:pt x="10093" y="48532"/>
                    <a:pt x="7366" y="43119"/>
                    <a:pt x="5291" y="38968"/>
                  </a:cubicBezTo>
                  <a:cubicBezTo>
                    <a:pt x="4273" y="36933"/>
                    <a:pt x="3378" y="35183"/>
                    <a:pt x="2767" y="33921"/>
                  </a:cubicBezTo>
                  <a:cubicBezTo>
                    <a:pt x="2483" y="33270"/>
                    <a:pt x="2238" y="32782"/>
                    <a:pt x="2035" y="32416"/>
                  </a:cubicBezTo>
                  <a:cubicBezTo>
                    <a:pt x="1953" y="32212"/>
                    <a:pt x="1913" y="32049"/>
                    <a:pt x="1831" y="31968"/>
                  </a:cubicBezTo>
                  <a:cubicBezTo>
                    <a:pt x="1791" y="31846"/>
                    <a:pt x="1750" y="31765"/>
                    <a:pt x="1750" y="31765"/>
                  </a:cubicBezTo>
                  <a:cubicBezTo>
                    <a:pt x="1506" y="30828"/>
                    <a:pt x="651" y="27654"/>
                    <a:pt x="651" y="24520"/>
                  </a:cubicBezTo>
                  <a:cubicBezTo>
                    <a:pt x="651" y="23299"/>
                    <a:pt x="773" y="22119"/>
                    <a:pt x="1099" y="21061"/>
                  </a:cubicBezTo>
                  <a:cubicBezTo>
                    <a:pt x="1669" y="19148"/>
                    <a:pt x="2890" y="16910"/>
                    <a:pt x="3948" y="15201"/>
                  </a:cubicBezTo>
                  <a:cubicBezTo>
                    <a:pt x="4477" y="14346"/>
                    <a:pt x="4965" y="13573"/>
                    <a:pt x="5331" y="13044"/>
                  </a:cubicBezTo>
                  <a:cubicBezTo>
                    <a:pt x="5494" y="12800"/>
                    <a:pt x="5657" y="12596"/>
                    <a:pt x="5779" y="12433"/>
                  </a:cubicBezTo>
                  <a:cubicBezTo>
                    <a:pt x="5860" y="12311"/>
                    <a:pt x="5901" y="12230"/>
                    <a:pt x="5901" y="12230"/>
                  </a:cubicBezTo>
                  <a:cubicBezTo>
                    <a:pt x="6023" y="12067"/>
                    <a:pt x="5983" y="11864"/>
                    <a:pt x="5860" y="11741"/>
                  </a:cubicBezTo>
                  <a:cubicBezTo>
                    <a:pt x="5793" y="11708"/>
                    <a:pt x="5719" y="11688"/>
                    <a:pt x="5646" y="11688"/>
                  </a:cubicBezTo>
                  <a:cubicBezTo>
                    <a:pt x="5543" y="11688"/>
                    <a:pt x="5444" y="11728"/>
                    <a:pt x="5372" y="11823"/>
                  </a:cubicBezTo>
                  <a:cubicBezTo>
                    <a:pt x="5372" y="11823"/>
                    <a:pt x="1669" y="16829"/>
                    <a:pt x="448" y="20858"/>
                  </a:cubicBezTo>
                  <a:cubicBezTo>
                    <a:pt x="122" y="21997"/>
                    <a:pt x="0" y="23259"/>
                    <a:pt x="0" y="24520"/>
                  </a:cubicBezTo>
                  <a:cubicBezTo>
                    <a:pt x="0" y="27776"/>
                    <a:pt x="814" y="30991"/>
                    <a:pt x="1099" y="31927"/>
                  </a:cubicBezTo>
                  <a:cubicBezTo>
                    <a:pt x="1140" y="32009"/>
                    <a:pt x="1180" y="32090"/>
                    <a:pt x="1221" y="32212"/>
                  </a:cubicBezTo>
                  <a:cubicBezTo>
                    <a:pt x="1628" y="33148"/>
                    <a:pt x="3174" y="36241"/>
                    <a:pt x="5291" y="40474"/>
                  </a:cubicBezTo>
                  <a:cubicBezTo>
                    <a:pt x="11599" y="53131"/>
                    <a:pt x="23157" y="75758"/>
                    <a:pt x="24785" y="78729"/>
                  </a:cubicBezTo>
                  <a:cubicBezTo>
                    <a:pt x="25598" y="80276"/>
                    <a:pt x="26494" y="81293"/>
                    <a:pt x="27430" y="81944"/>
                  </a:cubicBezTo>
                  <a:cubicBezTo>
                    <a:pt x="28325" y="82595"/>
                    <a:pt x="29261" y="82880"/>
                    <a:pt x="30116" y="82880"/>
                  </a:cubicBezTo>
                  <a:cubicBezTo>
                    <a:pt x="30686" y="82880"/>
                    <a:pt x="31255" y="82758"/>
                    <a:pt x="31744" y="82555"/>
                  </a:cubicBezTo>
                  <a:cubicBezTo>
                    <a:pt x="31907" y="82514"/>
                    <a:pt x="32110" y="82392"/>
                    <a:pt x="32354" y="82270"/>
                  </a:cubicBezTo>
                  <a:cubicBezTo>
                    <a:pt x="33331" y="81700"/>
                    <a:pt x="35203" y="80438"/>
                    <a:pt x="37523" y="78892"/>
                  </a:cubicBezTo>
                  <a:cubicBezTo>
                    <a:pt x="40982" y="76531"/>
                    <a:pt x="45337" y="73438"/>
                    <a:pt x="48918" y="70875"/>
                  </a:cubicBezTo>
                  <a:cubicBezTo>
                    <a:pt x="50709" y="69572"/>
                    <a:pt x="52296" y="68433"/>
                    <a:pt x="53517" y="67578"/>
                  </a:cubicBezTo>
                  <a:cubicBezTo>
                    <a:pt x="54086" y="67130"/>
                    <a:pt x="54575" y="66764"/>
                    <a:pt x="54941" y="66520"/>
                  </a:cubicBezTo>
                  <a:cubicBezTo>
                    <a:pt x="55104" y="66357"/>
                    <a:pt x="55267" y="66235"/>
                    <a:pt x="55389" y="66154"/>
                  </a:cubicBezTo>
                  <a:cubicBezTo>
                    <a:pt x="55470" y="66072"/>
                    <a:pt x="55552" y="65991"/>
                    <a:pt x="55633" y="65950"/>
                  </a:cubicBezTo>
                  <a:cubicBezTo>
                    <a:pt x="55999" y="65584"/>
                    <a:pt x="57098" y="64607"/>
                    <a:pt x="58075" y="63753"/>
                  </a:cubicBezTo>
                  <a:cubicBezTo>
                    <a:pt x="59051" y="62898"/>
                    <a:pt x="59947" y="62165"/>
                    <a:pt x="59947" y="62165"/>
                  </a:cubicBezTo>
                  <a:cubicBezTo>
                    <a:pt x="59988" y="62125"/>
                    <a:pt x="60028" y="62043"/>
                    <a:pt x="60028" y="61962"/>
                  </a:cubicBezTo>
                  <a:cubicBezTo>
                    <a:pt x="60069" y="61962"/>
                    <a:pt x="60110" y="61514"/>
                    <a:pt x="60110" y="60863"/>
                  </a:cubicBezTo>
                  <a:cubicBezTo>
                    <a:pt x="60110" y="60130"/>
                    <a:pt x="60028" y="59154"/>
                    <a:pt x="59703" y="58096"/>
                  </a:cubicBezTo>
                  <a:cubicBezTo>
                    <a:pt x="59336" y="57078"/>
                    <a:pt x="58726" y="56020"/>
                    <a:pt x="57708" y="55206"/>
                  </a:cubicBezTo>
                  <a:cubicBezTo>
                    <a:pt x="56243" y="54107"/>
                    <a:pt x="55104" y="53782"/>
                    <a:pt x="54290" y="53782"/>
                  </a:cubicBezTo>
                  <a:cubicBezTo>
                    <a:pt x="53490" y="53782"/>
                    <a:pt x="53047" y="54067"/>
                    <a:pt x="52960" y="54137"/>
                  </a:cubicBezTo>
                  <a:lnTo>
                    <a:pt x="52960" y="54137"/>
                  </a:lnTo>
                  <a:lnTo>
                    <a:pt x="35024" y="58978"/>
                  </a:lnTo>
                  <a:lnTo>
                    <a:pt x="35024" y="58978"/>
                  </a:lnTo>
                  <a:cubicBezTo>
                    <a:pt x="34948" y="58714"/>
                    <a:pt x="34829" y="58302"/>
                    <a:pt x="34674" y="57770"/>
                  </a:cubicBezTo>
                  <a:cubicBezTo>
                    <a:pt x="33657" y="54311"/>
                    <a:pt x="31133" y="45561"/>
                    <a:pt x="28732" y="36933"/>
                  </a:cubicBezTo>
                  <a:cubicBezTo>
                    <a:pt x="26331" y="28305"/>
                    <a:pt x="24052" y="19759"/>
                    <a:pt x="23564" y="16829"/>
                  </a:cubicBezTo>
                  <a:cubicBezTo>
                    <a:pt x="22994" y="13451"/>
                    <a:pt x="23157" y="11904"/>
                    <a:pt x="22994" y="10602"/>
                  </a:cubicBezTo>
                  <a:cubicBezTo>
                    <a:pt x="22912" y="9991"/>
                    <a:pt x="22750" y="9381"/>
                    <a:pt x="22343" y="8771"/>
                  </a:cubicBezTo>
                  <a:cubicBezTo>
                    <a:pt x="21976" y="8160"/>
                    <a:pt x="21366" y="7468"/>
                    <a:pt x="20430" y="6532"/>
                  </a:cubicBezTo>
                  <a:cubicBezTo>
                    <a:pt x="16727" y="2829"/>
                    <a:pt x="12250" y="61"/>
                    <a:pt x="12250" y="61"/>
                  </a:cubicBezTo>
                  <a:cubicBezTo>
                    <a:pt x="12193" y="19"/>
                    <a:pt x="12131" y="1"/>
                    <a:pt x="120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35"/>
            <p:cNvSpPr/>
            <p:nvPr/>
          </p:nvSpPr>
          <p:spPr>
            <a:xfrm>
              <a:off x="3802850" y="4638300"/>
              <a:ext cx="175025" cy="233225"/>
            </a:xfrm>
            <a:custGeom>
              <a:avLst/>
              <a:gdLst/>
              <a:ahLst/>
              <a:cxnLst/>
              <a:rect l="l" t="t" r="r" b="b"/>
              <a:pathLst>
                <a:path w="7001" h="9329" extrusionOk="0">
                  <a:moveTo>
                    <a:pt x="331" y="1"/>
                  </a:moveTo>
                  <a:cubicBezTo>
                    <a:pt x="164" y="1"/>
                    <a:pt x="36" y="116"/>
                    <a:pt x="1" y="293"/>
                  </a:cubicBezTo>
                  <a:cubicBezTo>
                    <a:pt x="1" y="456"/>
                    <a:pt x="123" y="619"/>
                    <a:pt x="326" y="660"/>
                  </a:cubicBezTo>
                  <a:cubicBezTo>
                    <a:pt x="448" y="700"/>
                    <a:pt x="1913" y="904"/>
                    <a:pt x="3297" y="2084"/>
                  </a:cubicBezTo>
                  <a:cubicBezTo>
                    <a:pt x="4721" y="3224"/>
                    <a:pt x="6146" y="5258"/>
                    <a:pt x="6309" y="9003"/>
                  </a:cubicBezTo>
                  <a:cubicBezTo>
                    <a:pt x="6309" y="9206"/>
                    <a:pt x="6471" y="9328"/>
                    <a:pt x="6675" y="9328"/>
                  </a:cubicBezTo>
                  <a:cubicBezTo>
                    <a:pt x="6838" y="9328"/>
                    <a:pt x="7001" y="9165"/>
                    <a:pt x="7001" y="8962"/>
                  </a:cubicBezTo>
                  <a:cubicBezTo>
                    <a:pt x="6838" y="4933"/>
                    <a:pt x="5210" y="2654"/>
                    <a:pt x="3582" y="1433"/>
                  </a:cubicBezTo>
                  <a:cubicBezTo>
                    <a:pt x="1995" y="212"/>
                    <a:pt x="448" y="8"/>
                    <a:pt x="408" y="8"/>
                  </a:cubicBezTo>
                  <a:cubicBezTo>
                    <a:pt x="381" y="3"/>
                    <a:pt x="356" y="1"/>
                    <a:pt x="3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35"/>
            <p:cNvSpPr/>
            <p:nvPr/>
          </p:nvSpPr>
          <p:spPr>
            <a:xfrm>
              <a:off x="975425" y="2808800"/>
              <a:ext cx="1312500" cy="2649775"/>
            </a:xfrm>
            <a:custGeom>
              <a:avLst/>
              <a:gdLst/>
              <a:ahLst/>
              <a:cxnLst/>
              <a:rect l="l" t="t" r="r" b="b"/>
              <a:pathLst>
                <a:path w="52500" h="105991" extrusionOk="0">
                  <a:moveTo>
                    <a:pt x="1258" y="1"/>
                  </a:moveTo>
                  <a:cubicBezTo>
                    <a:pt x="1053" y="1"/>
                    <a:pt x="936" y="15"/>
                    <a:pt x="936" y="15"/>
                  </a:cubicBezTo>
                  <a:lnTo>
                    <a:pt x="0" y="2579"/>
                  </a:lnTo>
                  <a:lnTo>
                    <a:pt x="15180" y="44009"/>
                  </a:lnTo>
                  <a:lnTo>
                    <a:pt x="49488" y="105990"/>
                  </a:lnTo>
                  <a:lnTo>
                    <a:pt x="52500" y="105990"/>
                  </a:lnTo>
                  <a:cubicBezTo>
                    <a:pt x="47860" y="97281"/>
                    <a:pt x="22140" y="49218"/>
                    <a:pt x="21244" y="47061"/>
                  </a:cubicBezTo>
                  <a:cubicBezTo>
                    <a:pt x="20308" y="44660"/>
                    <a:pt x="18843" y="44660"/>
                    <a:pt x="18355" y="43683"/>
                  </a:cubicBezTo>
                  <a:cubicBezTo>
                    <a:pt x="17907" y="42747"/>
                    <a:pt x="18518" y="38555"/>
                    <a:pt x="18355" y="35869"/>
                  </a:cubicBezTo>
                  <a:cubicBezTo>
                    <a:pt x="18233" y="33142"/>
                    <a:pt x="9401" y="7869"/>
                    <a:pt x="7000" y="3718"/>
                  </a:cubicBezTo>
                  <a:cubicBezTo>
                    <a:pt x="5059" y="304"/>
                    <a:pt x="2208" y="1"/>
                    <a:pt x="12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35"/>
            <p:cNvSpPr/>
            <p:nvPr/>
          </p:nvSpPr>
          <p:spPr>
            <a:xfrm>
              <a:off x="966275" y="2801025"/>
              <a:ext cx="1330800" cy="2666700"/>
            </a:xfrm>
            <a:custGeom>
              <a:avLst/>
              <a:gdLst/>
              <a:ahLst/>
              <a:cxnLst/>
              <a:rect l="l" t="t" r="r" b="b"/>
              <a:pathLst>
                <a:path w="53232" h="106668" extrusionOk="0">
                  <a:moveTo>
                    <a:pt x="1669" y="651"/>
                  </a:moveTo>
                  <a:cubicBezTo>
                    <a:pt x="2116" y="651"/>
                    <a:pt x="3012" y="733"/>
                    <a:pt x="4029" y="1221"/>
                  </a:cubicBezTo>
                  <a:cubicBezTo>
                    <a:pt x="5006" y="1669"/>
                    <a:pt x="6145" y="2564"/>
                    <a:pt x="7081" y="4192"/>
                  </a:cubicBezTo>
                  <a:cubicBezTo>
                    <a:pt x="7651" y="5169"/>
                    <a:pt x="8669" y="7570"/>
                    <a:pt x="9849" y="10541"/>
                  </a:cubicBezTo>
                  <a:cubicBezTo>
                    <a:pt x="11558" y="15018"/>
                    <a:pt x="13674" y="20959"/>
                    <a:pt x="15384" y="26006"/>
                  </a:cubicBezTo>
                  <a:cubicBezTo>
                    <a:pt x="16238" y="28529"/>
                    <a:pt x="16971" y="30849"/>
                    <a:pt x="17500" y="32639"/>
                  </a:cubicBezTo>
                  <a:cubicBezTo>
                    <a:pt x="17785" y="33535"/>
                    <a:pt x="17988" y="34308"/>
                    <a:pt x="18151" y="34919"/>
                  </a:cubicBezTo>
                  <a:cubicBezTo>
                    <a:pt x="18314" y="35529"/>
                    <a:pt x="18395" y="35977"/>
                    <a:pt x="18395" y="36180"/>
                  </a:cubicBezTo>
                  <a:cubicBezTo>
                    <a:pt x="18436" y="36506"/>
                    <a:pt x="18436" y="36831"/>
                    <a:pt x="18436" y="37157"/>
                  </a:cubicBezTo>
                  <a:cubicBezTo>
                    <a:pt x="18436" y="38948"/>
                    <a:pt x="18232" y="41064"/>
                    <a:pt x="18232" y="42529"/>
                  </a:cubicBezTo>
                  <a:cubicBezTo>
                    <a:pt x="18232" y="42854"/>
                    <a:pt x="18232" y="43180"/>
                    <a:pt x="18273" y="43465"/>
                  </a:cubicBezTo>
                  <a:cubicBezTo>
                    <a:pt x="18314" y="43709"/>
                    <a:pt x="18355" y="43953"/>
                    <a:pt x="18436" y="44157"/>
                  </a:cubicBezTo>
                  <a:cubicBezTo>
                    <a:pt x="18599" y="44442"/>
                    <a:pt x="18802" y="44686"/>
                    <a:pt x="19046" y="44849"/>
                  </a:cubicBezTo>
                  <a:cubicBezTo>
                    <a:pt x="19413" y="45134"/>
                    <a:pt x="19779" y="45378"/>
                    <a:pt x="20186" y="45744"/>
                  </a:cubicBezTo>
                  <a:cubicBezTo>
                    <a:pt x="20552" y="46110"/>
                    <a:pt x="20959" y="46639"/>
                    <a:pt x="21285" y="47494"/>
                  </a:cubicBezTo>
                  <a:cubicBezTo>
                    <a:pt x="21366" y="47657"/>
                    <a:pt x="21529" y="47942"/>
                    <a:pt x="21773" y="48430"/>
                  </a:cubicBezTo>
                  <a:cubicBezTo>
                    <a:pt x="25248" y="55420"/>
                    <a:pt x="47383" y="96750"/>
                    <a:pt x="52319" y="105976"/>
                  </a:cubicBezTo>
                  <a:lnTo>
                    <a:pt x="50049" y="105976"/>
                  </a:lnTo>
                  <a:lnTo>
                    <a:pt x="15872" y="44197"/>
                  </a:lnTo>
                  <a:lnTo>
                    <a:pt x="692" y="2890"/>
                  </a:lnTo>
                  <a:lnTo>
                    <a:pt x="1547" y="659"/>
                  </a:lnTo>
                  <a:lnTo>
                    <a:pt x="1547" y="659"/>
                  </a:lnTo>
                  <a:cubicBezTo>
                    <a:pt x="1584" y="654"/>
                    <a:pt x="1625" y="651"/>
                    <a:pt x="1669" y="651"/>
                  </a:cubicBezTo>
                  <a:close/>
                  <a:moveTo>
                    <a:pt x="1262" y="0"/>
                  </a:moveTo>
                  <a:cubicBezTo>
                    <a:pt x="1140" y="41"/>
                    <a:pt x="1018" y="122"/>
                    <a:pt x="977" y="204"/>
                  </a:cubicBezTo>
                  <a:lnTo>
                    <a:pt x="41" y="2768"/>
                  </a:lnTo>
                  <a:cubicBezTo>
                    <a:pt x="0" y="2849"/>
                    <a:pt x="0" y="2931"/>
                    <a:pt x="41" y="3012"/>
                  </a:cubicBezTo>
                  <a:lnTo>
                    <a:pt x="15221" y="44442"/>
                  </a:lnTo>
                  <a:lnTo>
                    <a:pt x="15262" y="44482"/>
                  </a:lnTo>
                  <a:lnTo>
                    <a:pt x="49529" y="106464"/>
                  </a:lnTo>
                  <a:cubicBezTo>
                    <a:pt x="49610" y="106586"/>
                    <a:pt x="49732" y="106668"/>
                    <a:pt x="49854" y="106668"/>
                  </a:cubicBezTo>
                  <a:lnTo>
                    <a:pt x="52866" y="106668"/>
                  </a:lnTo>
                  <a:cubicBezTo>
                    <a:pt x="52988" y="106668"/>
                    <a:pt x="53110" y="106586"/>
                    <a:pt x="53191" y="106464"/>
                  </a:cubicBezTo>
                  <a:cubicBezTo>
                    <a:pt x="53232" y="106383"/>
                    <a:pt x="53232" y="106261"/>
                    <a:pt x="53191" y="106139"/>
                  </a:cubicBezTo>
                  <a:cubicBezTo>
                    <a:pt x="50872" y="101784"/>
                    <a:pt x="43261" y="87621"/>
                    <a:pt x="36139" y="74232"/>
                  </a:cubicBezTo>
                  <a:cubicBezTo>
                    <a:pt x="32558" y="67558"/>
                    <a:pt x="29139" y="61046"/>
                    <a:pt x="26535" y="56122"/>
                  </a:cubicBezTo>
                  <a:cubicBezTo>
                    <a:pt x="25232" y="53639"/>
                    <a:pt x="24134" y="51564"/>
                    <a:pt x="23320" y="50017"/>
                  </a:cubicBezTo>
                  <a:cubicBezTo>
                    <a:pt x="22913" y="49244"/>
                    <a:pt x="22587" y="48593"/>
                    <a:pt x="22384" y="48145"/>
                  </a:cubicBezTo>
                  <a:cubicBezTo>
                    <a:pt x="22139" y="47657"/>
                    <a:pt x="21977" y="47331"/>
                    <a:pt x="21936" y="47250"/>
                  </a:cubicBezTo>
                  <a:cubicBezTo>
                    <a:pt x="21448" y="45988"/>
                    <a:pt x="20796" y="45296"/>
                    <a:pt x="20227" y="44889"/>
                  </a:cubicBezTo>
                  <a:cubicBezTo>
                    <a:pt x="19942" y="44645"/>
                    <a:pt x="19657" y="44482"/>
                    <a:pt x="19453" y="44320"/>
                  </a:cubicBezTo>
                  <a:cubicBezTo>
                    <a:pt x="19250" y="44157"/>
                    <a:pt x="19128" y="44035"/>
                    <a:pt x="19046" y="43831"/>
                  </a:cubicBezTo>
                  <a:cubicBezTo>
                    <a:pt x="19006" y="43791"/>
                    <a:pt x="18965" y="43628"/>
                    <a:pt x="18924" y="43384"/>
                  </a:cubicBezTo>
                  <a:cubicBezTo>
                    <a:pt x="18924" y="43139"/>
                    <a:pt x="18884" y="42854"/>
                    <a:pt x="18884" y="42529"/>
                  </a:cubicBezTo>
                  <a:cubicBezTo>
                    <a:pt x="18884" y="41105"/>
                    <a:pt x="19087" y="38988"/>
                    <a:pt x="19087" y="37157"/>
                  </a:cubicBezTo>
                  <a:cubicBezTo>
                    <a:pt x="19087" y="36831"/>
                    <a:pt x="19087" y="36465"/>
                    <a:pt x="19087" y="36139"/>
                  </a:cubicBezTo>
                  <a:cubicBezTo>
                    <a:pt x="19046" y="35732"/>
                    <a:pt x="18884" y="35041"/>
                    <a:pt x="18639" y="34105"/>
                  </a:cubicBezTo>
                  <a:cubicBezTo>
                    <a:pt x="17703" y="30727"/>
                    <a:pt x="15506" y="24093"/>
                    <a:pt x="13267" y="17826"/>
                  </a:cubicBezTo>
                  <a:cubicBezTo>
                    <a:pt x="12128" y="14692"/>
                    <a:pt x="11029" y="11680"/>
                    <a:pt x="10052" y="9198"/>
                  </a:cubicBezTo>
                  <a:cubicBezTo>
                    <a:pt x="9035" y="6715"/>
                    <a:pt x="8221" y="4803"/>
                    <a:pt x="7692" y="3867"/>
                  </a:cubicBezTo>
                  <a:cubicBezTo>
                    <a:pt x="6674" y="2117"/>
                    <a:pt x="5413" y="1140"/>
                    <a:pt x="4314" y="611"/>
                  </a:cubicBezTo>
                  <a:cubicBezTo>
                    <a:pt x="3175" y="82"/>
                    <a:pt x="2198" y="0"/>
                    <a:pt x="16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35"/>
            <p:cNvSpPr/>
            <p:nvPr/>
          </p:nvSpPr>
          <p:spPr>
            <a:xfrm>
              <a:off x="474850" y="2774800"/>
              <a:ext cx="1737800" cy="2683775"/>
            </a:xfrm>
            <a:custGeom>
              <a:avLst/>
              <a:gdLst/>
              <a:ahLst/>
              <a:cxnLst/>
              <a:rect l="l" t="t" r="r" b="b"/>
              <a:pathLst>
                <a:path w="69512" h="107351" extrusionOk="0">
                  <a:moveTo>
                    <a:pt x="12680" y="0"/>
                  </a:moveTo>
                  <a:cubicBezTo>
                    <a:pt x="9524" y="0"/>
                    <a:pt x="6256" y="324"/>
                    <a:pt x="4314" y="927"/>
                  </a:cubicBezTo>
                  <a:cubicBezTo>
                    <a:pt x="163" y="2189"/>
                    <a:pt x="0" y="2677"/>
                    <a:pt x="163" y="5404"/>
                  </a:cubicBezTo>
                  <a:cubicBezTo>
                    <a:pt x="326" y="8090"/>
                    <a:pt x="3663" y="33404"/>
                    <a:pt x="9931" y="47933"/>
                  </a:cubicBezTo>
                  <a:cubicBezTo>
                    <a:pt x="16239" y="62502"/>
                    <a:pt x="34186" y="103362"/>
                    <a:pt x="35692" y="107350"/>
                  </a:cubicBezTo>
                  <a:lnTo>
                    <a:pt x="69511" y="107350"/>
                  </a:lnTo>
                  <a:cubicBezTo>
                    <a:pt x="65523" y="100228"/>
                    <a:pt x="41918" y="57578"/>
                    <a:pt x="36953" y="44107"/>
                  </a:cubicBezTo>
                  <a:cubicBezTo>
                    <a:pt x="31541" y="29375"/>
                    <a:pt x="23035" y="3166"/>
                    <a:pt x="20959" y="1375"/>
                  </a:cubicBezTo>
                  <a:cubicBezTo>
                    <a:pt x="19845" y="435"/>
                    <a:pt x="16338" y="0"/>
                    <a:pt x="126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35"/>
            <p:cNvSpPr/>
            <p:nvPr/>
          </p:nvSpPr>
          <p:spPr>
            <a:xfrm>
              <a:off x="469775" y="2766425"/>
              <a:ext cx="1751000" cy="2701300"/>
            </a:xfrm>
            <a:custGeom>
              <a:avLst/>
              <a:gdLst/>
              <a:ahLst/>
              <a:cxnLst/>
              <a:rect l="l" t="t" r="r" b="b"/>
              <a:pathLst>
                <a:path w="70040" h="108052" extrusionOk="0">
                  <a:moveTo>
                    <a:pt x="12820" y="692"/>
                  </a:moveTo>
                  <a:cubicBezTo>
                    <a:pt x="14651" y="692"/>
                    <a:pt x="16442" y="774"/>
                    <a:pt x="17907" y="1018"/>
                  </a:cubicBezTo>
                  <a:cubicBezTo>
                    <a:pt x="18639" y="1140"/>
                    <a:pt x="19290" y="1262"/>
                    <a:pt x="19819" y="1425"/>
                  </a:cubicBezTo>
                  <a:cubicBezTo>
                    <a:pt x="20349" y="1588"/>
                    <a:pt x="20715" y="1791"/>
                    <a:pt x="20959" y="1995"/>
                  </a:cubicBezTo>
                  <a:cubicBezTo>
                    <a:pt x="21040" y="2035"/>
                    <a:pt x="21162" y="2239"/>
                    <a:pt x="21325" y="2524"/>
                  </a:cubicBezTo>
                  <a:cubicBezTo>
                    <a:pt x="21976" y="3541"/>
                    <a:pt x="22953" y="5861"/>
                    <a:pt x="24133" y="8954"/>
                  </a:cubicBezTo>
                  <a:cubicBezTo>
                    <a:pt x="27674" y="18152"/>
                    <a:pt x="33005" y="34186"/>
                    <a:pt x="36831" y="44564"/>
                  </a:cubicBezTo>
                  <a:cubicBezTo>
                    <a:pt x="39354" y="51320"/>
                    <a:pt x="46476" y="65360"/>
                    <a:pt x="53517" y="78587"/>
                  </a:cubicBezTo>
                  <a:cubicBezTo>
                    <a:pt x="60228" y="91267"/>
                    <a:pt x="66826" y="103237"/>
                    <a:pt x="69117" y="107360"/>
                  </a:cubicBezTo>
                  <a:lnTo>
                    <a:pt x="36104" y="107360"/>
                  </a:lnTo>
                  <a:cubicBezTo>
                    <a:pt x="35648" y="106153"/>
                    <a:pt x="34312" y="102978"/>
                    <a:pt x="32436" y="98651"/>
                  </a:cubicBezTo>
                  <a:cubicBezTo>
                    <a:pt x="26453" y="84773"/>
                    <a:pt x="15180" y="59093"/>
                    <a:pt x="10459" y="48145"/>
                  </a:cubicBezTo>
                  <a:cubicBezTo>
                    <a:pt x="7325" y="40901"/>
                    <a:pt x="4924" y="30971"/>
                    <a:pt x="3296" y="22506"/>
                  </a:cubicBezTo>
                  <a:cubicBezTo>
                    <a:pt x="2483" y="18274"/>
                    <a:pt x="1872" y="14407"/>
                    <a:pt x="1424" y="11437"/>
                  </a:cubicBezTo>
                  <a:cubicBezTo>
                    <a:pt x="977" y="8466"/>
                    <a:pt x="773" y="6349"/>
                    <a:pt x="733" y="5698"/>
                  </a:cubicBezTo>
                  <a:cubicBezTo>
                    <a:pt x="692" y="5332"/>
                    <a:pt x="692" y="5006"/>
                    <a:pt x="692" y="4721"/>
                  </a:cubicBezTo>
                  <a:cubicBezTo>
                    <a:pt x="692" y="4274"/>
                    <a:pt x="733" y="3908"/>
                    <a:pt x="814" y="3663"/>
                  </a:cubicBezTo>
                  <a:cubicBezTo>
                    <a:pt x="936" y="3256"/>
                    <a:pt x="1221" y="2971"/>
                    <a:pt x="1791" y="2646"/>
                  </a:cubicBezTo>
                  <a:cubicBezTo>
                    <a:pt x="2401" y="2320"/>
                    <a:pt x="3296" y="1995"/>
                    <a:pt x="4639" y="1588"/>
                  </a:cubicBezTo>
                  <a:cubicBezTo>
                    <a:pt x="6471" y="1018"/>
                    <a:pt x="9727" y="692"/>
                    <a:pt x="12820" y="692"/>
                  </a:cubicBezTo>
                  <a:close/>
                  <a:moveTo>
                    <a:pt x="12820" y="1"/>
                  </a:moveTo>
                  <a:cubicBezTo>
                    <a:pt x="9645" y="1"/>
                    <a:pt x="6430" y="326"/>
                    <a:pt x="4436" y="937"/>
                  </a:cubicBezTo>
                  <a:cubicBezTo>
                    <a:pt x="2645" y="1466"/>
                    <a:pt x="1546" y="1873"/>
                    <a:pt x="895" y="2442"/>
                  </a:cubicBezTo>
                  <a:cubicBezTo>
                    <a:pt x="529" y="2727"/>
                    <a:pt x="285" y="3053"/>
                    <a:pt x="163" y="3419"/>
                  </a:cubicBezTo>
                  <a:cubicBezTo>
                    <a:pt x="41" y="3826"/>
                    <a:pt x="0" y="4233"/>
                    <a:pt x="0" y="4721"/>
                  </a:cubicBezTo>
                  <a:cubicBezTo>
                    <a:pt x="0" y="5006"/>
                    <a:pt x="0" y="5373"/>
                    <a:pt x="41" y="5739"/>
                  </a:cubicBezTo>
                  <a:cubicBezTo>
                    <a:pt x="81" y="6431"/>
                    <a:pt x="326" y="8547"/>
                    <a:pt x="733" y="11518"/>
                  </a:cubicBezTo>
                  <a:cubicBezTo>
                    <a:pt x="2035" y="20471"/>
                    <a:pt x="5087" y="37442"/>
                    <a:pt x="9849" y="48390"/>
                  </a:cubicBezTo>
                  <a:cubicBezTo>
                    <a:pt x="12982" y="55715"/>
                    <a:pt x="19046" y="69552"/>
                    <a:pt x="24500" y="82087"/>
                  </a:cubicBezTo>
                  <a:cubicBezTo>
                    <a:pt x="27226" y="88354"/>
                    <a:pt x="29831" y="94296"/>
                    <a:pt x="31825" y="98895"/>
                  </a:cubicBezTo>
                  <a:cubicBezTo>
                    <a:pt x="33779" y="103534"/>
                    <a:pt x="35203" y="106831"/>
                    <a:pt x="35569" y="107808"/>
                  </a:cubicBezTo>
                  <a:cubicBezTo>
                    <a:pt x="35610" y="107930"/>
                    <a:pt x="35732" y="108052"/>
                    <a:pt x="35895" y="108052"/>
                  </a:cubicBezTo>
                  <a:lnTo>
                    <a:pt x="69714" y="108052"/>
                  </a:lnTo>
                  <a:cubicBezTo>
                    <a:pt x="69795" y="108052"/>
                    <a:pt x="69918" y="107970"/>
                    <a:pt x="69999" y="107848"/>
                  </a:cubicBezTo>
                  <a:cubicBezTo>
                    <a:pt x="70040" y="107767"/>
                    <a:pt x="70040" y="107645"/>
                    <a:pt x="69999" y="107523"/>
                  </a:cubicBezTo>
                  <a:cubicBezTo>
                    <a:pt x="68005" y="103941"/>
                    <a:pt x="61127" y="91488"/>
                    <a:pt x="54086" y="78261"/>
                  </a:cubicBezTo>
                  <a:cubicBezTo>
                    <a:pt x="47087" y="65035"/>
                    <a:pt x="39965" y="50994"/>
                    <a:pt x="37482" y="44320"/>
                  </a:cubicBezTo>
                  <a:cubicBezTo>
                    <a:pt x="34755" y="36954"/>
                    <a:pt x="31296" y="26739"/>
                    <a:pt x="28244" y="18111"/>
                  </a:cubicBezTo>
                  <a:cubicBezTo>
                    <a:pt x="26697" y="13797"/>
                    <a:pt x="25273" y="9890"/>
                    <a:pt x="24093" y="6960"/>
                  </a:cubicBezTo>
                  <a:cubicBezTo>
                    <a:pt x="23523" y="5454"/>
                    <a:pt x="22994" y="4233"/>
                    <a:pt x="22546" y="3297"/>
                  </a:cubicBezTo>
                  <a:cubicBezTo>
                    <a:pt x="22302" y="2849"/>
                    <a:pt x="22099" y="2483"/>
                    <a:pt x="21936" y="2158"/>
                  </a:cubicBezTo>
                  <a:cubicBezTo>
                    <a:pt x="21732" y="1832"/>
                    <a:pt x="21569" y="1628"/>
                    <a:pt x="21407" y="1466"/>
                  </a:cubicBezTo>
                  <a:cubicBezTo>
                    <a:pt x="21040" y="1181"/>
                    <a:pt x="20593" y="977"/>
                    <a:pt x="20023" y="774"/>
                  </a:cubicBezTo>
                  <a:cubicBezTo>
                    <a:pt x="18314" y="245"/>
                    <a:pt x="15587" y="1"/>
                    <a:pt x="128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35"/>
            <p:cNvSpPr/>
            <p:nvPr/>
          </p:nvSpPr>
          <p:spPr>
            <a:xfrm>
              <a:off x="1026300" y="5458550"/>
              <a:ext cx="6114750" cy="25"/>
            </a:xfrm>
            <a:custGeom>
              <a:avLst/>
              <a:gdLst/>
              <a:ahLst/>
              <a:cxnLst/>
              <a:rect l="l" t="t" r="r" b="b"/>
              <a:pathLst>
                <a:path w="244590" h="1" extrusionOk="0">
                  <a:moveTo>
                    <a:pt x="0" y="0"/>
                  </a:moveTo>
                  <a:lnTo>
                    <a:pt x="24459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35"/>
            <p:cNvSpPr/>
            <p:nvPr/>
          </p:nvSpPr>
          <p:spPr>
            <a:xfrm>
              <a:off x="1017150" y="5450400"/>
              <a:ext cx="6132050" cy="17325"/>
            </a:xfrm>
            <a:custGeom>
              <a:avLst/>
              <a:gdLst/>
              <a:ahLst/>
              <a:cxnLst/>
              <a:rect l="l" t="t" r="r" b="b"/>
              <a:pathLst>
                <a:path w="245282" h="693" extrusionOk="0">
                  <a:moveTo>
                    <a:pt x="366" y="1"/>
                  </a:moveTo>
                  <a:cubicBezTo>
                    <a:pt x="163" y="1"/>
                    <a:pt x="0" y="164"/>
                    <a:pt x="0" y="326"/>
                  </a:cubicBezTo>
                  <a:cubicBezTo>
                    <a:pt x="0" y="530"/>
                    <a:pt x="163" y="693"/>
                    <a:pt x="366" y="693"/>
                  </a:cubicBezTo>
                  <a:lnTo>
                    <a:pt x="244956" y="693"/>
                  </a:lnTo>
                  <a:cubicBezTo>
                    <a:pt x="245159" y="693"/>
                    <a:pt x="245281" y="530"/>
                    <a:pt x="245281" y="326"/>
                  </a:cubicBezTo>
                  <a:cubicBezTo>
                    <a:pt x="245281" y="164"/>
                    <a:pt x="245159" y="1"/>
                    <a:pt x="2449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84" name="Google Shape;1884;p35"/>
          <p:cNvSpPr txBox="1">
            <a:spLocks noGrp="1"/>
          </p:cNvSpPr>
          <p:nvPr>
            <p:ph type="ctrTitle"/>
          </p:nvPr>
        </p:nvSpPr>
        <p:spPr>
          <a:xfrm>
            <a:off x="5261750" y="2354019"/>
            <a:ext cx="3663066" cy="113401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dirty="0" smtClean="0"/>
              <a:t>Evolve 6C-9.3</a:t>
            </a:r>
            <a:endParaRPr sz="5000" dirty="0">
              <a:solidFill>
                <a:schemeClr val="dk2"/>
              </a:solidFill>
            </a:endParaRPr>
          </a:p>
        </p:txBody>
      </p:sp>
      <p:sp>
        <p:nvSpPr>
          <p:cNvPr id="1885" name="Google Shape;1885;p35"/>
          <p:cNvSpPr txBox="1">
            <a:spLocks noGrp="1"/>
          </p:cNvSpPr>
          <p:nvPr>
            <p:ph type="subTitle" idx="1"/>
          </p:nvPr>
        </p:nvSpPr>
        <p:spPr>
          <a:xfrm>
            <a:off x="5248656" y="3721608"/>
            <a:ext cx="3264300" cy="89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300" dirty="0">
              <a:solidFill>
                <a:schemeClr val="accent1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300" dirty="0">
              <a:solidFill>
                <a:schemeClr val="accent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41272" y="1502101"/>
            <a:ext cx="1299060" cy="98814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9315" y="3053399"/>
            <a:ext cx="1322947" cy="10181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8864" y="3052953"/>
            <a:ext cx="551636" cy="1018120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>
            <a:off x="2211597" y="3045204"/>
            <a:ext cx="481269" cy="989901"/>
          </a:xfrm>
          <a:custGeom>
            <a:avLst/>
            <a:gdLst>
              <a:gd name="connsiteX0" fmla="*/ 347045 w 481269"/>
              <a:gd name="connsiteY0" fmla="*/ 25167 h 989901"/>
              <a:gd name="connsiteX1" fmla="*/ 271544 w 481269"/>
              <a:gd name="connsiteY1" fmla="*/ 0 h 989901"/>
              <a:gd name="connsiteX2" fmla="*/ 237988 w 481269"/>
              <a:gd name="connsiteY2" fmla="*/ 8389 h 989901"/>
              <a:gd name="connsiteX3" fmla="*/ 212821 w 481269"/>
              <a:gd name="connsiteY3" fmla="*/ 25167 h 989901"/>
              <a:gd name="connsiteX4" fmla="*/ 196043 w 481269"/>
              <a:gd name="connsiteY4" fmla="*/ 75501 h 989901"/>
              <a:gd name="connsiteX5" fmla="*/ 170876 w 481269"/>
              <a:gd name="connsiteY5" fmla="*/ 100668 h 989901"/>
              <a:gd name="connsiteX6" fmla="*/ 78597 w 481269"/>
              <a:gd name="connsiteY6" fmla="*/ 67112 h 989901"/>
              <a:gd name="connsiteX7" fmla="*/ 28264 w 481269"/>
              <a:gd name="connsiteY7" fmla="*/ 33556 h 989901"/>
              <a:gd name="connsiteX8" fmla="*/ 19875 w 481269"/>
              <a:gd name="connsiteY8" fmla="*/ 58723 h 989901"/>
              <a:gd name="connsiteX9" fmla="*/ 11486 w 481269"/>
              <a:gd name="connsiteY9" fmla="*/ 125835 h 989901"/>
              <a:gd name="connsiteX10" fmla="*/ 36653 w 481269"/>
              <a:gd name="connsiteY10" fmla="*/ 151002 h 989901"/>
              <a:gd name="connsiteX11" fmla="*/ 53431 w 481269"/>
              <a:gd name="connsiteY11" fmla="*/ 251669 h 989901"/>
              <a:gd name="connsiteX12" fmla="*/ 61820 w 481269"/>
              <a:gd name="connsiteY12" fmla="*/ 276836 h 989901"/>
              <a:gd name="connsiteX13" fmla="*/ 70209 w 481269"/>
              <a:gd name="connsiteY13" fmla="*/ 310392 h 989901"/>
              <a:gd name="connsiteX14" fmla="*/ 78597 w 481269"/>
              <a:gd name="connsiteY14" fmla="*/ 335559 h 989901"/>
              <a:gd name="connsiteX15" fmla="*/ 86986 w 481269"/>
              <a:gd name="connsiteY15" fmla="*/ 369115 h 989901"/>
              <a:gd name="connsiteX16" fmla="*/ 128931 w 481269"/>
              <a:gd name="connsiteY16" fmla="*/ 444616 h 989901"/>
              <a:gd name="connsiteX17" fmla="*/ 162487 w 481269"/>
              <a:gd name="connsiteY17" fmla="*/ 453005 h 989901"/>
              <a:gd name="connsiteX18" fmla="*/ 187654 w 481269"/>
              <a:gd name="connsiteY18" fmla="*/ 469783 h 989901"/>
              <a:gd name="connsiteX19" fmla="*/ 212821 w 481269"/>
              <a:gd name="connsiteY19" fmla="*/ 595618 h 989901"/>
              <a:gd name="connsiteX20" fmla="*/ 229599 w 481269"/>
              <a:gd name="connsiteY20" fmla="*/ 662730 h 989901"/>
              <a:gd name="connsiteX21" fmla="*/ 246377 w 481269"/>
              <a:gd name="connsiteY21" fmla="*/ 713064 h 989901"/>
              <a:gd name="connsiteX22" fmla="*/ 254766 w 481269"/>
              <a:gd name="connsiteY22" fmla="*/ 914400 h 989901"/>
              <a:gd name="connsiteX23" fmla="*/ 313489 w 481269"/>
              <a:gd name="connsiteY23" fmla="*/ 981512 h 989901"/>
              <a:gd name="connsiteX24" fmla="*/ 347045 w 481269"/>
              <a:gd name="connsiteY24" fmla="*/ 989901 h 989901"/>
              <a:gd name="connsiteX25" fmla="*/ 372212 w 481269"/>
              <a:gd name="connsiteY25" fmla="*/ 973123 h 989901"/>
              <a:gd name="connsiteX26" fmla="*/ 414157 w 481269"/>
              <a:gd name="connsiteY26" fmla="*/ 922789 h 989901"/>
              <a:gd name="connsiteX27" fmla="*/ 422546 w 481269"/>
              <a:gd name="connsiteY27" fmla="*/ 897622 h 989901"/>
              <a:gd name="connsiteX28" fmla="*/ 439324 w 481269"/>
              <a:gd name="connsiteY28" fmla="*/ 805343 h 989901"/>
              <a:gd name="connsiteX29" fmla="*/ 456102 w 481269"/>
              <a:gd name="connsiteY29" fmla="*/ 771787 h 989901"/>
              <a:gd name="connsiteX30" fmla="*/ 472880 w 481269"/>
              <a:gd name="connsiteY30" fmla="*/ 486561 h 989901"/>
              <a:gd name="connsiteX31" fmla="*/ 481269 w 481269"/>
              <a:gd name="connsiteY31" fmla="*/ 461394 h 989901"/>
              <a:gd name="connsiteX32" fmla="*/ 472880 w 481269"/>
              <a:gd name="connsiteY32" fmla="*/ 234891 h 989901"/>
              <a:gd name="connsiteX33" fmla="*/ 464491 w 481269"/>
              <a:gd name="connsiteY33" fmla="*/ 192946 h 989901"/>
              <a:gd name="connsiteX34" fmla="*/ 439324 w 481269"/>
              <a:gd name="connsiteY34" fmla="*/ 167779 h 989901"/>
              <a:gd name="connsiteX35" fmla="*/ 430935 w 481269"/>
              <a:gd name="connsiteY35" fmla="*/ 142613 h 989901"/>
              <a:gd name="connsiteX36" fmla="*/ 405768 w 481269"/>
              <a:gd name="connsiteY36" fmla="*/ 117446 h 989901"/>
              <a:gd name="connsiteX37" fmla="*/ 388990 w 481269"/>
              <a:gd name="connsiteY37" fmla="*/ 67112 h 989901"/>
              <a:gd name="connsiteX38" fmla="*/ 380601 w 481269"/>
              <a:gd name="connsiteY38" fmla="*/ 41945 h 989901"/>
              <a:gd name="connsiteX39" fmla="*/ 347045 w 481269"/>
              <a:gd name="connsiteY39" fmla="*/ 25167 h 989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481269" h="989901">
                <a:moveTo>
                  <a:pt x="347045" y="25167"/>
                </a:moveTo>
                <a:cubicBezTo>
                  <a:pt x="333713" y="19834"/>
                  <a:pt x="289606" y="0"/>
                  <a:pt x="271544" y="0"/>
                </a:cubicBezTo>
                <a:cubicBezTo>
                  <a:pt x="260014" y="0"/>
                  <a:pt x="249173" y="5593"/>
                  <a:pt x="237988" y="8389"/>
                </a:cubicBezTo>
                <a:cubicBezTo>
                  <a:pt x="229599" y="13982"/>
                  <a:pt x="218165" y="16617"/>
                  <a:pt x="212821" y="25167"/>
                </a:cubicBezTo>
                <a:cubicBezTo>
                  <a:pt x="203448" y="40164"/>
                  <a:pt x="208549" y="62995"/>
                  <a:pt x="196043" y="75501"/>
                </a:cubicBezTo>
                <a:lnTo>
                  <a:pt x="170876" y="100668"/>
                </a:lnTo>
                <a:cubicBezTo>
                  <a:pt x="142263" y="92493"/>
                  <a:pt x="104478" y="85599"/>
                  <a:pt x="78597" y="67112"/>
                </a:cubicBezTo>
                <a:cubicBezTo>
                  <a:pt x="23613" y="27837"/>
                  <a:pt x="82251" y="51552"/>
                  <a:pt x="28264" y="33556"/>
                </a:cubicBezTo>
                <a:cubicBezTo>
                  <a:pt x="25468" y="41945"/>
                  <a:pt x="23830" y="50814"/>
                  <a:pt x="19875" y="58723"/>
                </a:cubicBezTo>
                <a:cubicBezTo>
                  <a:pt x="3771" y="90931"/>
                  <a:pt x="-11019" y="80825"/>
                  <a:pt x="11486" y="125835"/>
                </a:cubicBezTo>
                <a:cubicBezTo>
                  <a:pt x="16792" y="136446"/>
                  <a:pt x="28264" y="142613"/>
                  <a:pt x="36653" y="151002"/>
                </a:cubicBezTo>
                <a:cubicBezTo>
                  <a:pt x="56320" y="210001"/>
                  <a:pt x="34700" y="139285"/>
                  <a:pt x="53431" y="251669"/>
                </a:cubicBezTo>
                <a:cubicBezTo>
                  <a:pt x="54885" y="260391"/>
                  <a:pt x="59391" y="268333"/>
                  <a:pt x="61820" y="276836"/>
                </a:cubicBezTo>
                <a:cubicBezTo>
                  <a:pt x="64987" y="287922"/>
                  <a:pt x="67042" y="299306"/>
                  <a:pt x="70209" y="310392"/>
                </a:cubicBezTo>
                <a:cubicBezTo>
                  <a:pt x="72638" y="318894"/>
                  <a:pt x="76168" y="327057"/>
                  <a:pt x="78597" y="335559"/>
                </a:cubicBezTo>
                <a:cubicBezTo>
                  <a:pt x="81764" y="346645"/>
                  <a:pt x="83673" y="358072"/>
                  <a:pt x="86986" y="369115"/>
                </a:cubicBezTo>
                <a:cubicBezTo>
                  <a:pt x="96324" y="400240"/>
                  <a:pt x="98766" y="427379"/>
                  <a:pt x="128931" y="444616"/>
                </a:cubicBezTo>
                <a:cubicBezTo>
                  <a:pt x="138941" y="450336"/>
                  <a:pt x="151302" y="450209"/>
                  <a:pt x="162487" y="453005"/>
                </a:cubicBezTo>
                <a:cubicBezTo>
                  <a:pt x="170876" y="458598"/>
                  <a:pt x="180525" y="462654"/>
                  <a:pt x="187654" y="469783"/>
                </a:cubicBezTo>
                <a:cubicBezTo>
                  <a:pt x="222582" y="504711"/>
                  <a:pt x="205359" y="545874"/>
                  <a:pt x="212821" y="595618"/>
                </a:cubicBezTo>
                <a:cubicBezTo>
                  <a:pt x="216242" y="618422"/>
                  <a:pt x="222307" y="640854"/>
                  <a:pt x="229599" y="662730"/>
                </a:cubicBezTo>
                <a:lnTo>
                  <a:pt x="246377" y="713064"/>
                </a:lnTo>
                <a:cubicBezTo>
                  <a:pt x="249173" y="780176"/>
                  <a:pt x="243723" y="848144"/>
                  <a:pt x="254766" y="914400"/>
                </a:cubicBezTo>
                <a:cubicBezTo>
                  <a:pt x="258710" y="938061"/>
                  <a:pt x="289147" y="971080"/>
                  <a:pt x="313489" y="981512"/>
                </a:cubicBezTo>
                <a:cubicBezTo>
                  <a:pt x="324086" y="986054"/>
                  <a:pt x="335860" y="987105"/>
                  <a:pt x="347045" y="989901"/>
                </a:cubicBezTo>
                <a:cubicBezTo>
                  <a:pt x="355434" y="984308"/>
                  <a:pt x="364467" y="979578"/>
                  <a:pt x="372212" y="973123"/>
                </a:cubicBezTo>
                <a:cubicBezTo>
                  <a:pt x="388115" y="959871"/>
                  <a:pt x="404730" y="941643"/>
                  <a:pt x="414157" y="922789"/>
                </a:cubicBezTo>
                <a:cubicBezTo>
                  <a:pt x="418112" y="914880"/>
                  <a:pt x="420628" y="906254"/>
                  <a:pt x="422546" y="897622"/>
                </a:cubicBezTo>
                <a:cubicBezTo>
                  <a:pt x="425363" y="884945"/>
                  <a:pt x="434235" y="820610"/>
                  <a:pt x="439324" y="805343"/>
                </a:cubicBezTo>
                <a:cubicBezTo>
                  <a:pt x="443279" y="793479"/>
                  <a:pt x="450509" y="782972"/>
                  <a:pt x="456102" y="771787"/>
                </a:cubicBezTo>
                <a:cubicBezTo>
                  <a:pt x="460926" y="627053"/>
                  <a:pt x="444676" y="585276"/>
                  <a:pt x="472880" y="486561"/>
                </a:cubicBezTo>
                <a:cubicBezTo>
                  <a:pt x="475309" y="478058"/>
                  <a:pt x="478473" y="469783"/>
                  <a:pt x="481269" y="461394"/>
                </a:cubicBezTo>
                <a:cubicBezTo>
                  <a:pt x="478473" y="385893"/>
                  <a:pt x="477593" y="310297"/>
                  <a:pt x="472880" y="234891"/>
                </a:cubicBezTo>
                <a:cubicBezTo>
                  <a:pt x="471991" y="220660"/>
                  <a:pt x="470868" y="205699"/>
                  <a:pt x="464491" y="192946"/>
                </a:cubicBezTo>
                <a:cubicBezTo>
                  <a:pt x="459185" y="182335"/>
                  <a:pt x="447713" y="176168"/>
                  <a:pt x="439324" y="167779"/>
                </a:cubicBezTo>
                <a:cubicBezTo>
                  <a:pt x="436528" y="159390"/>
                  <a:pt x="435840" y="149970"/>
                  <a:pt x="430935" y="142613"/>
                </a:cubicBezTo>
                <a:cubicBezTo>
                  <a:pt x="424354" y="132742"/>
                  <a:pt x="411530" y="127817"/>
                  <a:pt x="405768" y="117446"/>
                </a:cubicBezTo>
                <a:cubicBezTo>
                  <a:pt x="397179" y="101986"/>
                  <a:pt x="394583" y="83890"/>
                  <a:pt x="388990" y="67112"/>
                </a:cubicBezTo>
                <a:lnTo>
                  <a:pt x="380601" y="41945"/>
                </a:lnTo>
                <a:lnTo>
                  <a:pt x="347045" y="25167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9930" y="3276357"/>
            <a:ext cx="582223" cy="5637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2658" y="3127238"/>
            <a:ext cx="741495" cy="8449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26819" y="1814295"/>
            <a:ext cx="1305362" cy="32080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4882" y="4437529"/>
            <a:ext cx="729118" cy="705971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81" y="2428594"/>
            <a:ext cx="8619314" cy="535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70655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4882" y="4437529"/>
            <a:ext cx="729118" cy="705971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90" y="1795182"/>
            <a:ext cx="8501120" cy="2011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90884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4882" y="4437529"/>
            <a:ext cx="729118" cy="705971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24" y="1884010"/>
            <a:ext cx="8182535" cy="193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EV_SB6_U09_p090_Ex2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934572" y="390898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386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0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2417" y="0"/>
            <a:ext cx="731583" cy="707197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113" y="2057400"/>
            <a:ext cx="3533775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4882" y="4437529"/>
            <a:ext cx="729118" cy="705971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23" y="2088777"/>
            <a:ext cx="8863129" cy="128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48147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4882" y="4437529"/>
            <a:ext cx="729118" cy="705971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91" y="1945341"/>
            <a:ext cx="8930997" cy="1290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EV_SB6_U09_p090_Ex2B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382994" y="338884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429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0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2417" y="0"/>
            <a:ext cx="731583" cy="707197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29" y="1998948"/>
            <a:ext cx="7839635" cy="906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1324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2417" y="0"/>
            <a:ext cx="731583" cy="707197"/>
          </a:xfrm>
          <a:prstGeom prst="rect">
            <a:avLst/>
          </a:prstGeom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46" y="2376652"/>
            <a:ext cx="7986271" cy="68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639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2417" y="0"/>
            <a:ext cx="731583" cy="707197"/>
          </a:xfrm>
          <a:prstGeom prst="rect">
            <a:avLst/>
          </a:prstGeom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271" y="2205367"/>
            <a:ext cx="8029574" cy="1309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41046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2417" y="0"/>
            <a:ext cx="731583" cy="707197"/>
          </a:xfrm>
          <a:prstGeom prst="rect">
            <a:avLst/>
          </a:prstGeom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29" y="1162899"/>
            <a:ext cx="7754488" cy="3099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9071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4882" y="4437529"/>
            <a:ext cx="729118" cy="705971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2"/>
          <a:stretch/>
        </p:blipFill>
        <p:spPr bwMode="auto">
          <a:xfrm>
            <a:off x="1095936" y="2104464"/>
            <a:ext cx="7388947" cy="2766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61" y="297229"/>
            <a:ext cx="4341998" cy="2167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2417" y="0"/>
            <a:ext cx="731583" cy="707197"/>
          </a:xfrm>
          <a:prstGeom prst="rect">
            <a:avLst/>
          </a:prstGeom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29" y="592897"/>
            <a:ext cx="7754488" cy="3099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EV_SB6_U09_p090_Ex1A-1B-3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356473" y="383708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959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71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2417" y="0"/>
            <a:ext cx="731583" cy="707197"/>
          </a:xfrm>
          <a:prstGeom prst="rect">
            <a:avLst/>
          </a:prstGeom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714" y="652182"/>
            <a:ext cx="5978329" cy="4108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40729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2417" y="0"/>
            <a:ext cx="731583" cy="707197"/>
          </a:xfrm>
          <a:prstGeom prst="rect">
            <a:avLst/>
          </a:prstGeom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624" y="2028038"/>
            <a:ext cx="8314284" cy="1138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58888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2417" y="0"/>
            <a:ext cx="731583" cy="707197"/>
          </a:xfrm>
          <a:prstGeom prst="rect">
            <a:avLst/>
          </a:prstGeom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69" y="1943099"/>
            <a:ext cx="7546943" cy="1424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49829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8541" y="4519556"/>
            <a:ext cx="645459" cy="623944"/>
          </a:xfrm>
          <a:prstGeom prst="rect">
            <a:avLst/>
          </a:prstGeom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27" y="1768288"/>
            <a:ext cx="8437437" cy="1592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EV_SB6_U09_p091_Ex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096045" y="3567766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0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8541" y="4519556"/>
            <a:ext cx="645459" cy="623944"/>
          </a:xfrm>
          <a:prstGeom prst="rect">
            <a:avLst/>
          </a:prstGeom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41" y="1871565"/>
            <a:ext cx="7879976" cy="1468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81086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8541" y="4519556"/>
            <a:ext cx="645459" cy="623944"/>
          </a:xfrm>
          <a:prstGeom prst="rect">
            <a:avLst/>
          </a:prstGeom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89" y="1837948"/>
            <a:ext cx="7879976" cy="1468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EV_SB6_U09_p091_Ex4B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146177" y="363939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374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2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8541" y="4519556"/>
            <a:ext cx="645459" cy="623944"/>
          </a:xfrm>
          <a:prstGeom prst="rect">
            <a:avLst/>
          </a:prstGeom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212" y="2382928"/>
            <a:ext cx="6259606" cy="712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92670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8541" y="4519556"/>
            <a:ext cx="645459" cy="623944"/>
          </a:xfrm>
          <a:prstGeom prst="rect">
            <a:avLst/>
          </a:prstGeom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60" y="2246532"/>
            <a:ext cx="8310282" cy="807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55246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8541" y="4519556"/>
            <a:ext cx="645459" cy="623944"/>
          </a:xfrm>
          <a:prstGeom prst="rect">
            <a:avLst/>
          </a:prstGeom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084" y="1808629"/>
            <a:ext cx="7167472" cy="1250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7388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4882" y="4437529"/>
            <a:ext cx="729118" cy="705971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2"/>
          <a:stretch/>
        </p:blipFill>
        <p:spPr bwMode="auto">
          <a:xfrm>
            <a:off x="1095936" y="2104464"/>
            <a:ext cx="7388947" cy="2766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61" y="297229"/>
            <a:ext cx="4341998" cy="2167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EV_SB6_U09_p090_Ex1A-1B-3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955821" y="1120162"/>
            <a:ext cx="609600" cy="52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709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71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8541" y="4519556"/>
            <a:ext cx="645459" cy="623944"/>
          </a:xfrm>
          <a:prstGeom prst="rect">
            <a:avLst/>
          </a:prstGeom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76" y="2078554"/>
            <a:ext cx="7698441" cy="1434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15135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8541" y="4519556"/>
            <a:ext cx="645459" cy="62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993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4882" y="4437529"/>
            <a:ext cx="729118" cy="705971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14" y="2384612"/>
            <a:ext cx="8756981" cy="537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598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4882" y="4437529"/>
            <a:ext cx="729118" cy="705971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21" y="2168525"/>
            <a:ext cx="8857350" cy="544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EV_SB6_U09_p090_Ex1A-1B-3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14096" y="29654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470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71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4882" y="4437529"/>
            <a:ext cx="729118" cy="705971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78" y="1048872"/>
            <a:ext cx="7644948" cy="2577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182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4882" y="4437529"/>
            <a:ext cx="729118" cy="705971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76" y="1233053"/>
            <a:ext cx="7798518" cy="2845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691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4882" y="4437529"/>
            <a:ext cx="729118" cy="705971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76" y="1233053"/>
            <a:ext cx="7798518" cy="2845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EV_SB6_U09_p090_Ex1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854435" y="418091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003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1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4882" y="4437529"/>
            <a:ext cx="729118" cy="705971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31"/>
          <a:stretch/>
        </p:blipFill>
        <p:spPr bwMode="auto">
          <a:xfrm>
            <a:off x="726141" y="1519516"/>
            <a:ext cx="7458196" cy="246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5696982"/>
      </p:ext>
    </p:extLst>
  </p:cSld>
  <p:clrMapOvr>
    <a:masterClrMapping/>
  </p:clrMapOvr>
</p:sld>
</file>

<file path=ppt/theme/theme1.xml><?xml version="1.0" encoding="utf-8"?>
<a:theme xmlns:a="http://schemas.openxmlformats.org/drawingml/2006/main" name="Technology Consulting by Slidesgo">
  <a:themeElements>
    <a:clrScheme name="Simple Light">
      <a:dk1>
        <a:srgbClr val="3D3D3D"/>
      </a:dk1>
      <a:lt1>
        <a:srgbClr val="FFFFFF"/>
      </a:lt1>
      <a:dk2>
        <a:srgbClr val="494949"/>
      </a:dk2>
      <a:lt2>
        <a:srgbClr val="EEEEEE"/>
      </a:lt2>
      <a:accent1>
        <a:srgbClr val="AB8FDC"/>
      </a:accent1>
      <a:accent2>
        <a:srgbClr val="C7BAFC"/>
      </a:accent2>
      <a:accent3>
        <a:srgbClr val="E4D8FF"/>
      </a:accent3>
      <a:accent4>
        <a:srgbClr val="BEBEBE"/>
      </a:accent4>
      <a:accent5>
        <a:srgbClr val="20004D"/>
      </a:accent5>
      <a:accent6>
        <a:srgbClr val="9E9E9E"/>
      </a:accent6>
      <a:hlink>
        <a:srgbClr val="AB8FD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2</Words>
  <Application>Microsoft Office PowerPoint</Application>
  <PresentationFormat>On-screen Show (16:9)</PresentationFormat>
  <Paragraphs>1</Paragraphs>
  <Slides>31</Slides>
  <Notes>31</Notes>
  <HiddenSlides>0</HiddenSlides>
  <MMClips>8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Barlow Semi Condensed Medium</vt:lpstr>
      <vt:lpstr>Roboto Condensed Light</vt:lpstr>
      <vt:lpstr>Fjalla One</vt:lpstr>
      <vt:lpstr>Barlow Semi Condensed</vt:lpstr>
      <vt:lpstr>Arial</vt:lpstr>
      <vt:lpstr>Technology Consulting by Slidesgo</vt:lpstr>
      <vt:lpstr>Evolve 6C-9.3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Evolve 6C-</dc:title>
  <dc:creator>bayat</dc:creator>
  <cp:lastModifiedBy>Admin</cp:lastModifiedBy>
  <cp:revision>12</cp:revision>
  <dcterms:modified xsi:type="dcterms:W3CDTF">2023-07-23T05:44:11Z</dcterms:modified>
</cp:coreProperties>
</file>