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69" r:id="rId4"/>
    <p:sldId id="274" r:id="rId5"/>
    <p:sldId id="273" r:id="rId6"/>
    <p:sldId id="272" r:id="rId7"/>
    <p:sldId id="270" r:id="rId8"/>
    <p:sldId id="276" r:id="rId9"/>
    <p:sldId id="277" r:id="rId10"/>
    <p:sldId id="278" r:id="rId11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13"/>
      <p:bold r:id="rId14"/>
      <p:italic r:id="rId15"/>
      <p:boldItalic r:id="rId16"/>
    </p:embeddedFont>
    <p:embeddedFont>
      <p:font typeface="Fjalla One" panose="020B0604020202020204" charset="0"/>
      <p:regular r:id="rId17"/>
    </p:embeddedFont>
    <p:embeddedFont>
      <p:font typeface="Barlow Semi Condense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1735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69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1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9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51510" y="2415602"/>
            <a:ext cx="3881206" cy="902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6C-9.5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470647"/>
            <a:ext cx="8058007" cy="263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/>
          <a:stretch/>
        </p:blipFill>
        <p:spPr bwMode="auto">
          <a:xfrm>
            <a:off x="543598" y="3751729"/>
            <a:ext cx="8113811" cy="50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95525"/>
            <a:ext cx="86391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0" y="2257220"/>
            <a:ext cx="8250041" cy="105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4" y="2058743"/>
            <a:ext cx="8014447" cy="138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 bwMode="auto">
          <a:xfrm>
            <a:off x="770229" y="2391015"/>
            <a:ext cx="7644653" cy="6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" y="2177474"/>
            <a:ext cx="8653182" cy="120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0" y="1459287"/>
            <a:ext cx="8531904" cy="297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5" y="402986"/>
            <a:ext cx="7785847" cy="10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7" y="1521403"/>
            <a:ext cx="8790708" cy="2033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43657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6C-9.5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8</cp:revision>
  <dcterms:modified xsi:type="dcterms:W3CDTF">2023-07-23T05:45:11Z</dcterms:modified>
</cp:coreProperties>
</file>