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7" r:id="rId3"/>
    <p:sldId id="274" r:id="rId4"/>
    <p:sldId id="269" r:id="rId5"/>
    <p:sldId id="299" r:id="rId6"/>
    <p:sldId id="272" r:id="rId7"/>
    <p:sldId id="300" r:id="rId8"/>
    <p:sldId id="260" r:id="rId9"/>
    <p:sldId id="303" r:id="rId10"/>
    <p:sldId id="304" r:id="rId11"/>
    <p:sldId id="279" r:id="rId12"/>
    <p:sldId id="277" r:id="rId13"/>
    <p:sldId id="278" r:id="rId14"/>
    <p:sldId id="284" r:id="rId15"/>
    <p:sldId id="302" r:id="rId16"/>
    <p:sldId id="301" r:id="rId17"/>
    <p:sldId id="283" r:id="rId18"/>
    <p:sldId id="281" r:id="rId19"/>
    <p:sldId id="267" r:id="rId20"/>
    <p:sldId id="305" r:id="rId21"/>
    <p:sldId id="285" r:id="rId22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24"/>
      <p:bold r:id="rId25"/>
      <p:italic r:id="rId26"/>
      <p:boldItalic r:id="rId27"/>
    </p:embeddedFont>
    <p:embeddedFont>
      <p:font typeface="Fjalla One" panose="020B0604020202020204" charset="0"/>
      <p:regular r:id="rId28"/>
    </p:embeddedFont>
    <p:embeddedFont>
      <p:font typeface="Barlow Semi Condense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106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87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87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94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20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89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404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65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7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52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80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959010" y="2496090"/>
            <a:ext cx="3881606" cy="11613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6C-10.2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" y="324651"/>
            <a:ext cx="8037227" cy="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2" y="1520599"/>
            <a:ext cx="8765178" cy="1886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25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5" y="2244606"/>
            <a:ext cx="7718611" cy="10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3" y="518938"/>
            <a:ext cx="7788039" cy="38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81" y="1996806"/>
            <a:ext cx="6226268" cy="12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5" y="859346"/>
            <a:ext cx="7565872" cy="359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284908"/>
            <a:ext cx="8265702" cy="4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8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81" y="1872343"/>
            <a:ext cx="8507727" cy="161131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284908"/>
            <a:ext cx="8265702" cy="4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77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1723870"/>
            <a:ext cx="8357294" cy="208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" y="284908"/>
            <a:ext cx="8265702" cy="4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7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6" y="707198"/>
            <a:ext cx="8818908" cy="368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88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7265"/>
            <a:ext cx="7018020" cy="295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7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"/>
          <a:stretch/>
        </p:blipFill>
        <p:spPr bwMode="auto">
          <a:xfrm>
            <a:off x="678180" y="1492009"/>
            <a:ext cx="7627620" cy="226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8" y="158485"/>
            <a:ext cx="8487703" cy="102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81" y="1355592"/>
            <a:ext cx="5271178" cy="35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1458289"/>
            <a:ext cx="8092440" cy="91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24" y="3039129"/>
            <a:ext cx="6431280" cy="126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61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1" y="4519556"/>
            <a:ext cx="645459" cy="6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/>
          <a:stretch/>
        </p:blipFill>
        <p:spPr bwMode="auto">
          <a:xfrm>
            <a:off x="766482" y="1731941"/>
            <a:ext cx="7772401" cy="193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3" y="1660666"/>
            <a:ext cx="8054789" cy="207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4" y="1212431"/>
            <a:ext cx="8054789" cy="207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V_SB6_U10_p10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15255" y="3289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9" y="1575711"/>
            <a:ext cx="7416893" cy="254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7" y="1057996"/>
            <a:ext cx="8765091" cy="295361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" y="324651"/>
            <a:ext cx="8037227" cy="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1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0" y="933684"/>
            <a:ext cx="7980829" cy="28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" y="324651"/>
            <a:ext cx="8037227" cy="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17" y="0"/>
            <a:ext cx="731583" cy="70719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" y="324651"/>
            <a:ext cx="8037227" cy="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8" y="1671512"/>
            <a:ext cx="8192643" cy="1800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84732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</Words>
  <Application>Microsoft Office PowerPoint</Application>
  <PresentationFormat>On-screen Show (16:9)</PresentationFormat>
  <Paragraphs>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6C-10.2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14</cp:revision>
  <dcterms:modified xsi:type="dcterms:W3CDTF">2023-07-23T05:47:13Z</dcterms:modified>
</cp:coreProperties>
</file>