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2"/>
  </p:notesMasterIdLst>
  <p:sldIdLst>
    <p:sldId id="256" r:id="rId2"/>
    <p:sldId id="257" r:id="rId3"/>
    <p:sldId id="269" r:id="rId4"/>
    <p:sldId id="274" r:id="rId5"/>
    <p:sldId id="273" r:id="rId6"/>
    <p:sldId id="272" r:id="rId7"/>
    <p:sldId id="270" r:id="rId8"/>
    <p:sldId id="268" r:id="rId9"/>
    <p:sldId id="271" r:id="rId10"/>
    <p:sldId id="276" r:id="rId11"/>
    <p:sldId id="299" r:id="rId12"/>
    <p:sldId id="275" r:id="rId13"/>
    <p:sldId id="300" r:id="rId14"/>
    <p:sldId id="260" r:id="rId15"/>
    <p:sldId id="278" r:id="rId16"/>
    <p:sldId id="280" r:id="rId17"/>
    <p:sldId id="281" r:id="rId18"/>
    <p:sldId id="279" r:id="rId19"/>
    <p:sldId id="277" r:id="rId20"/>
    <p:sldId id="301" r:id="rId21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23"/>
      <p:bold r:id="rId24"/>
      <p:italic r:id="rId25"/>
      <p:boldItalic r:id="rId26"/>
    </p:embeddedFont>
    <p:embeddedFont>
      <p:font typeface="Fjalla One" panose="020B0604020202020204" charset="0"/>
      <p:regular r:id="rId27"/>
    </p:embeddedFont>
    <p:embeddedFont>
      <p:font typeface="Barlow Semi Condense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2381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93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1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3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04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00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3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851510" y="1791149"/>
            <a:ext cx="3985558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6C-10.4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9" y="1173480"/>
            <a:ext cx="8734232" cy="301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957388"/>
            <a:ext cx="73914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59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6" y="1811051"/>
            <a:ext cx="8688705" cy="155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1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143000"/>
            <a:ext cx="73723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47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7" y="401411"/>
            <a:ext cx="8058150" cy="2390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</p:pic>
      <p:sp>
        <p:nvSpPr>
          <p:cNvPr id="2" name="Rectangle 1"/>
          <p:cNvSpPr/>
          <p:nvPr/>
        </p:nvSpPr>
        <p:spPr>
          <a:xfrm>
            <a:off x="7586223" y="401411"/>
            <a:ext cx="816429" cy="14369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954" y="3160940"/>
            <a:ext cx="3152775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160" y="1981261"/>
            <a:ext cx="7394257" cy="11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7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2115877"/>
            <a:ext cx="7741920" cy="103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3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53" y="823002"/>
            <a:ext cx="5675947" cy="367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7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2425571"/>
            <a:ext cx="8481060" cy="5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7" y="1972083"/>
            <a:ext cx="7802881" cy="73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39" y="3105150"/>
            <a:ext cx="65436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271805"/>
            <a:ext cx="6447864" cy="148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1787"/>
          <a:stretch/>
        </p:blipFill>
        <p:spPr bwMode="auto">
          <a:xfrm>
            <a:off x="4531658" y="1755116"/>
            <a:ext cx="3758453" cy="311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65" y="1421664"/>
            <a:ext cx="6751824" cy="255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0" y="1958471"/>
            <a:ext cx="7274859" cy="149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92" y="346265"/>
            <a:ext cx="6949488" cy="459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51483"/>
            <a:ext cx="8414882" cy="1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11" y="623689"/>
            <a:ext cx="7274859" cy="149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397572"/>
            <a:ext cx="8595360" cy="56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9" y="373380"/>
            <a:ext cx="617996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1" y="2439162"/>
            <a:ext cx="8709660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69698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On-screen Show (16:9)</PresentationFormat>
  <Paragraphs>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6C-10.4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10</cp:revision>
  <dcterms:modified xsi:type="dcterms:W3CDTF">2023-07-23T05:50:04Z</dcterms:modified>
</cp:coreProperties>
</file>