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0"/>
  </p:notesMasterIdLst>
  <p:sldIdLst>
    <p:sldId id="256" r:id="rId2"/>
    <p:sldId id="257" r:id="rId3"/>
    <p:sldId id="269" r:id="rId4"/>
    <p:sldId id="273" r:id="rId5"/>
    <p:sldId id="303" r:id="rId6"/>
    <p:sldId id="274" r:id="rId7"/>
    <p:sldId id="270" r:id="rId8"/>
    <p:sldId id="272" r:id="rId9"/>
    <p:sldId id="271" r:id="rId10"/>
    <p:sldId id="299" r:id="rId11"/>
    <p:sldId id="280" r:id="rId12"/>
    <p:sldId id="276" r:id="rId13"/>
    <p:sldId id="300" r:id="rId14"/>
    <p:sldId id="301" r:id="rId15"/>
    <p:sldId id="279" r:id="rId16"/>
    <p:sldId id="281" r:id="rId17"/>
    <p:sldId id="278" r:id="rId18"/>
    <p:sldId id="277" r:id="rId19"/>
    <p:sldId id="282" r:id="rId20"/>
    <p:sldId id="283" r:id="rId21"/>
    <p:sldId id="284" r:id="rId22"/>
    <p:sldId id="285" r:id="rId23"/>
    <p:sldId id="291" r:id="rId24"/>
    <p:sldId id="286" r:id="rId25"/>
    <p:sldId id="292" r:id="rId26"/>
    <p:sldId id="290" r:id="rId27"/>
    <p:sldId id="294" r:id="rId28"/>
    <p:sldId id="304" r:id="rId29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31"/>
      <p:bold r:id="rId32"/>
      <p:italic r:id="rId33"/>
      <p:boldItalic r:id="rId34"/>
    </p:embeddedFont>
    <p:embeddedFont>
      <p:font typeface="Fjalla One" panose="020B0604020202020204" charset="0"/>
      <p:regular r:id="rId35"/>
    </p:embeddedFont>
    <p:embeddedFont>
      <p:font typeface="Barlow Semi Condense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0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844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0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81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875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83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386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86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48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050930" y="2156199"/>
            <a:ext cx="3855695" cy="11007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6C-11.1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29" y="952500"/>
            <a:ext cx="7377296" cy="1136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29" y="2292229"/>
            <a:ext cx="8421688" cy="1673345"/>
          </a:xfrm>
          <a:prstGeom prst="rect">
            <a:avLst/>
          </a:prstGeom>
        </p:spPr>
      </p:pic>
      <p:pic>
        <p:nvPicPr>
          <p:cNvPr id="5" name="EV_SB6_U11_p10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25277" y="418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984778"/>
            <a:ext cx="7686675" cy="11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9" y="1778000"/>
            <a:ext cx="8847837" cy="15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8" y="1625599"/>
            <a:ext cx="8742298" cy="1485153"/>
          </a:xfrm>
          <a:prstGeom prst="rect">
            <a:avLst/>
          </a:prstGeom>
        </p:spPr>
      </p:pic>
      <p:pic>
        <p:nvPicPr>
          <p:cNvPr id="4" name="EV_SB6_U11_p108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4025" y="3489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44" y="1004709"/>
            <a:ext cx="8220347" cy="3104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25" y="353598"/>
            <a:ext cx="742369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05" y="815749"/>
            <a:ext cx="8379371" cy="332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25" y="353598"/>
            <a:ext cx="742369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1" y="1291771"/>
            <a:ext cx="8172043" cy="262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25" y="353598"/>
            <a:ext cx="742369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914"/>
          <a:stretch/>
        </p:blipFill>
        <p:spPr>
          <a:xfrm>
            <a:off x="412433" y="1257299"/>
            <a:ext cx="7999984" cy="2521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25" y="353598"/>
            <a:ext cx="742369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86136"/>
            <a:ext cx="8321008" cy="11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849"/>
          <a:stretch/>
        </p:blipFill>
        <p:spPr>
          <a:xfrm>
            <a:off x="1167307" y="1267998"/>
            <a:ext cx="6185993" cy="23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8" y="241443"/>
            <a:ext cx="8604214" cy="941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811" y="1424267"/>
            <a:ext cx="5023071" cy="34432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78" y="1304470"/>
            <a:ext cx="8450598" cy="22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02" y="1951369"/>
            <a:ext cx="5350453" cy="9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89" y="386057"/>
            <a:ext cx="7452858" cy="4757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3" y="21006"/>
            <a:ext cx="839628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398508"/>
            <a:ext cx="8392645" cy="2720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3" y="21006"/>
            <a:ext cx="839628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52" y="1090780"/>
            <a:ext cx="8712180" cy="288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3" y="21006"/>
            <a:ext cx="839628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276350"/>
            <a:ext cx="8877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7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2" y="1524001"/>
            <a:ext cx="7803219" cy="26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2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51" y="1704522"/>
            <a:ext cx="8034094" cy="1611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34075" y="1704975"/>
            <a:ext cx="2564466" cy="1143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8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34075" y="1704975"/>
            <a:ext cx="2564466" cy="1143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8" y="1037663"/>
            <a:ext cx="7745888" cy="25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20428_EV_SB6_ExpertSpeaker_U11_p107_JO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" y="1594402"/>
            <a:ext cx="8778939" cy="1160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4402" y="2406384"/>
            <a:ext cx="1959429" cy="3483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308277"/>
            <a:ext cx="7339732" cy="1384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21" y="2369341"/>
            <a:ext cx="7228893" cy="2548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813" y="1727200"/>
            <a:ext cx="2089101" cy="17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1766364"/>
            <a:ext cx="8407400" cy="1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7" y="2354356"/>
            <a:ext cx="8781128" cy="6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736600"/>
            <a:ext cx="7377296" cy="1136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" y="2387087"/>
            <a:ext cx="8391708" cy="16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</Words>
  <Application>Microsoft Office PowerPoint</Application>
  <PresentationFormat>On-screen Show (16:9)</PresentationFormat>
  <Paragraphs>1</Paragraphs>
  <Slides>28</Slides>
  <Notes>28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15</cp:revision>
  <dcterms:modified xsi:type="dcterms:W3CDTF">2023-07-23T05:52:18Z</dcterms:modified>
</cp:coreProperties>
</file>