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2"/>
  </p:notesMasterIdLst>
  <p:sldIdLst>
    <p:sldId id="256" r:id="rId2"/>
    <p:sldId id="257" r:id="rId3"/>
    <p:sldId id="269" r:id="rId4"/>
    <p:sldId id="299" r:id="rId5"/>
    <p:sldId id="270" r:id="rId6"/>
    <p:sldId id="274" r:id="rId7"/>
    <p:sldId id="300" r:id="rId8"/>
    <p:sldId id="271" r:id="rId9"/>
    <p:sldId id="301" r:id="rId10"/>
    <p:sldId id="268" r:id="rId11"/>
    <p:sldId id="302" r:id="rId12"/>
    <p:sldId id="275" r:id="rId13"/>
    <p:sldId id="303" r:id="rId14"/>
    <p:sldId id="279" r:id="rId15"/>
    <p:sldId id="260" r:id="rId16"/>
    <p:sldId id="280" r:id="rId17"/>
    <p:sldId id="277" r:id="rId18"/>
    <p:sldId id="278" r:id="rId19"/>
    <p:sldId id="304" r:id="rId20"/>
    <p:sldId id="282" r:id="rId21"/>
    <p:sldId id="281" r:id="rId22"/>
    <p:sldId id="283" r:id="rId23"/>
    <p:sldId id="305" r:id="rId24"/>
    <p:sldId id="284" r:id="rId25"/>
    <p:sldId id="267" r:id="rId26"/>
    <p:sldId id="306" r:id="rId27"/>
    <p:sldId id="285" r:id="rId28"/>
    <p:sldId id="286" r:id="rId29"/>
    <p:sldId id="291" r:id="rId30"/>
    <p:sldId id="307" r:id="rId3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3"/>
      <p:bold r:id="rId34"/>
      <p:italic r:id="rId35"/>
      <p:boldItalic r:id="rId36"/>
    </p:embeddedFont>
    <p:embeddedFont>
      <p:font typeface="Fjalla One" panose="020B0604020202020204" charset="0"/>
      <p:regular r:id="rId37"/>
    </p:embeddedFont>
    <p:embeddedFont>
      <p:font typeface="Barlow Semi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707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26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84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81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767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8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13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40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82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38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024222" y="2036002"/>
            <a:ext cx="3815286" cy="1134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6C-11.3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16" y="903164"/>
            <a:ext cx="8573157" cy="2637894"/>
          </a:xfrm>
          <a:prstGeom prst="rect">
            <a:avLst/>
          </a:prstGeom>
        </p:spPr>
      </p:pic>
      <p:pic>
        <p:nvPicPr>
          <p:cNvPr id="5" name="EV_SB6_U11_p11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4594" y="4132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2" y="1576568"/>
            <a:ext cx="8222287" cy="19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2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94" y="1157185"/>
            <a:ext cx="8111090" cy="31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87" y="909906"/>
            <a:ext cx="8319801" cy="3199236"/>
          </a:xfrm>
          <a:prstGeom prst="rect">
            <a:avLst/>
          </a:prstGeom>
        </p:spPr>
      </p:pic>
      <p:pic>
        <p:nvPicPr>
          <p:cNvPr id="5" name="EV_SB6_U11_p112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4787" y="4437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24" y="1355378"/>
            <a:ext cx="7123101" cy="28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3" y="1698517"/>
            <a:ext cx="7622948" cy="18560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1" y="1957423"/>
            <a:ext cx="8745248" cy="13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67" y="2188424"/>
            <a:ext cx="8079348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0" y="459135"/>
            <a:ext cx="8275398" cy="1381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2527"/>
          <a:stretch/>
        </p:blipFill>
        <p:spPr>
          <a:xfrm>
            <a:off x="885372" y="2300181"/>
            <a:ext cx="7402286" cy="21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09" y="692207"/>
            <a:ext cx="8275398" cy="1381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12868"/>
          <a:stretch/>
        </p:blipFill>
        <p:spPr>
          <a:xfrm>
            <a:off x="1217518" y="2322285"/>
            <a:ext cx="6845981" cy="1972067"/>
          </a:xfrm>
          <a:prstGeom prst="rect">
            <a:avLst/>
          </a:prstGeom>
        </p:spPr>
      </p:pic>
      <p:pic>
        <p:nvPicPr>
          <p:cNvPr id="5" name="EV_SB6_U11_p112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6545" y="4294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5" y="1452283"/>
            <a:ext cx="7798741" cy="19196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4" y="1981200"/>
            <a:ext cx="8282274" cy="12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18" y="2235687"/>
            <a:ext cx="7952468" cy="10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40" y="1829525"/>
            <a:ext cx="8119657" cy="14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75" y="1909482"/>
            <a:ext cx="8934826" cy="1541743"/>
          </a:xfrm>
          <a:prstGeom prst="rect">
            <a:avLst/>
          </a:prstGeom>
        </p:spPr>
      </p:pic>
      <p:pic>
        <p:nvPicPr>
          <p:cNvPr id="4" name="EV_SB6_U11_p113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1788" y="360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781175"/>
            <a:ext cx="78295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9" y="1715649"/>
            <a:ext cx="7849612" cy="12653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3" y="1661860"/>
            <a:ext cx="9043717" cy="1457857"/>
          </a:xfrm>
          <a:prstGeom prst="rect">
            <a:avLst/>
          </a:prstGeom>
        </p:spPr>
      </p:pic>
      <p:pic>
        <p:nvPicPr>
          <p:cNvPr id="4" name="EV_SB6_U11_p113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6581" y="3210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7" y="2032000"/>
            <a:ext cx="7080618" cy="11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007290"/>
            <a:ext cx="7934325" cy="12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65" y="1466850"/>
            <a:ext cx="8460605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8" y="1362636"/>
            <a:ext cx="8566699" cy="21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3" y="1029566"/>
            <a:ext cx="8625488" cy="2146342"/>
          </a:xfrm>
          <a:prstGeom prst="rect">
            <a:avLst/>
          </a:prstGeom>
        </p:spPr>
      </p:pic>
      <p:pic>
        <p:nvPicPr>
          <p:cNvPr id="4" name="EV_SB6_U11_p112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1897" y="3827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88" y="1294585"/>
            <a:ext cx="751546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1" y="887506"/>
            <a:ext cx="8220450" cy="34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24" y="639556"/>
            <a:ext cx="8572217" cy="3564889"/>
          </a:xfrm>
          <a:prstGeom prst="rect">
            <a:avLst/>
          </a:prstGeom>
        </p:spPr>
      </p:pic>
      <p:pic>
        <p:nvPicPr>
          <p:cNvPr id="5" name="EV_SB6_U11_p112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8532" y="418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39" y="435429"/>
            <a:ext cx="6533258" cy="44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61" y="1316822"/>
            <a:ext cx="8656399" cy="26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(16:9)</PresentationFormat>
  <Paragraphs>1</Paragraphs>
  <Slides>30</Slides>
  <Notes>30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10</cp:revision>
  <dcterms:modified xsi:type="dcterms:W3CDTF">2023-07-23T05:53:43Z</dcterms:modified>
</cp:coreProperties>
</file>