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9"/>
  </p:notesMasterIdLst>
  <p:sldIdLst>
    <p:sldId id="256" r:id="rId2"/>
    <p:sldId id="257" r:id="rId3"/>
    <p:sldId id="269" r:id="rId4"/>
    <p:sldId id="274" r:id="rId5"/>
    <p:sldId id="299" r:id="rId6"/>
    <p:sldId id="273" r:id="rId7"/>
    <p:sldId id="300" r:id="rId8"/>
    <p:sldId id="272" r:id="rId9"/>
    <p:sldId id="270" r:id="rId10"/>
    <p:sldId id="271" r:id="rId11"/>
    <p:sldId id="268" r:id="rId12"/>
    <p:sldId id="276" r:id="rId13"/>
    <p:sldId id="275" r:id="rId14"/>
    <p:sldId id="260" r:id="rId15"/>
    <p:sldId id="280" r:id="rId16"/>
    <p:sldId id="279" r:id="rId17"/>
    <p:sldId id="301" r:id="rId18"/>
  </p:sldIdLst>
  <p:sldSz cx="9144000" cy="5143500" type="screen16x9"/>
  <p:notesSz cx="6858000" cy="9144000"/>
  <p:embeddedFontLst>
    <p:embeddedFont>
      <p:font typeface="Barlow Semi Condensed Medium" panose="020B0604020202020204" charset="0"/>
      <p:regular r:id="rId20"/>
      <p:bold r:id="rId21"/>
      <p:italic r:id="rId22"/>
      <p:boldItalic r:id="rId23"/>
    </p:embeddedFont>
    <p:embeddedFont>
      <p:font typeface="Fjalla One" panose="020B0604020202020204" charset="0"/>
      <p:regular r:id="rId24"/>
    </p:embeddedFont>
    <p:embeddedFont>
      <p:font typeface="Barlow Semi Condensed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EA249D-AD99-4550-8506-4D9DD9E095CB}">
  <a:tblStyle styleId="{16EA249D-AD99-4550-8506-4D9DD9E095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1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501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528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093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523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874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98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39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02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612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916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8419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142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21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11" name="Google Shape;111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2" name="Google Shape;112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17" name="Google Shape;117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" name="Google Shape;118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5" name="Google Shape;135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" name="Google Shape;136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9" name="Google Shape;169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9" r:id="rId5"/>
    <p:sldLayoutId id="2147483673" r:id="rId6"/>
    <p:sldLayoutId id="2147483674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303210" y="959719"/>
            <a:ext cx="5343540" cy="4183680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4715595" y="1845751"/>
            <a:ext cx="4116243" cy="14708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Evolve 6C-11.4</a:t>
            </a:r>
            <a:endParaRPr sz="5000" dirty="0">
              <a:solidFill>
                <a:schemeClr val="dk2"/>
              </a:solidFill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1272" y="1502101"/>
            <a:ext cx="1299060" cy="9881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315" y="3053399"/>
            <a:ext cx="1322947" cy="1018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64" y="3052953"/>
            <a:ext cx="551636" cy="101812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211597" y="3045204"/>
            <a:ext cx="481269" cy="989901"/>
          </a:xfrm>
          <a:custGeom>
            <a:avLst/>
            <a:gdLst>
              <a:gd name="connsiteX0" fmla="*/ 347045 w 481269"/>
              <a:gd name="connsiteY0" fmla="*/ 25167 h 989901"/>
              <a:gd name="connsiteX1" fmla="*/ 271544 w 481269"/>
              <a:gd name="connsiteY1" fmla="*/ 0 h 989901"/>
              <a:gd name="connsiteX2" fmla="*/ 237988 w 481269"/>
              <a:gd name="connsiteY2" fmla="*/ 8389 h 989901"/>
              <a:gd name="connsiteX3" fmla="*/ 212821 w 481269"/>
              <a:gd name="connsiteY3" fmla="*/ 25167 h 989901"/>
              <a:gd name="connsiteX4" fmla="*/ 196043 w 481269"/>
              <a:gd name="connsiteY4" fmla="*/ 75501 h 989901"/>
              <a:gd name="connsiteX5" fmla="*/ 170876 w 481269"/>
              <a:gd name="connsiteY5" fmla="*/ 100668 h 989901"/>
              <a:gd name="connsiteX6" fmla="*/ 78597 w 481269"/>
              <a:gd name="connsiteY6" fmla="*/ 67112 h 989901"/>
              <a:gd name="connsiteX7" fmla="*/ 28264 w 481269"/>
              <a:gd name="connsiteY7" fmla="*/ 33556 h 989901"/>
              <a:gd name="connsiteX8" fmla="*/ 19875 w 481269"/>
              <a:gd name="connsiteY8" fmla="*/ 58723 h 989901"/>
              <a:gd name="connsiteX9" fmla="*/ 11486 w 481269"/>
              <a:gd name="connsiteY9" fmla="*/ 125835 h 989901"/>
              <a:gd name="connsiteX10" fmla="*/ 36653 w 481269"/>
              <a:gd name="connsiteY10" fmla="*/ 151002 h 989901"/>
              <a:gd name="connsiteX11" fmla="*/ 53431 w 481269"/>
              <a:gd name="connsiteY11" fmla="*/ 251669 h 989901"/>
              <a:gd name="connsiteX12" fmla="*/ 61820 w 481269"/>
              <a:gd name="connsiteY12" fmla="*/ 276836 h 989901"/>
              <a:gd name="connsiteX13" fmla="*/ 70209 w 481269"/>
              <a:gd name="connsiteY13" fmla="*/ 310392 h 989901"/>
              <a:gd name="connsiteX14" fmla="*/ 78597 w 481269"/>
              <a:gd name="connsiteY14" fmla="*/ 335559 h 989901"/>
              <a:gd name="connsiteX15" fmla="*/ 86986 w 481269"/>
              <a:gd name="connsiteY15" fmla="*/ 369115 h 989901"/>
              <a:gd name="connsiteX16" fmla="*/ 128931 w 481269"/>
              <a:gd name="connsiteY16" fmla="*/ 444616 h 989901"/>
              <a:gd name="connsiteX17" fmla="*/ 162487 w 481269"/>
              <a:gd name="connsiteY17" fmla="*/ 453005 h 989901"/>
              <a:gd name="connsiteX18" fmla="*/ 187654 w 481269"/>
              <a:gd name="connsiteY18" fmla="*/ 469783 h 989901"/>
              <a:gd name="connsiteX19" fmla="*/ 212821 w 481269"/>
              <a:gd name="connsiteY19" fmla="*/ 595618 h 989901"/>
              <a:gd name="connsiteX20" fmla="*/ 229599 w 481269"/>
              <a:gd name="connsiteY20" fmla="*/ 662730 h 989901"/>
              <a:gd name="connsiteX21" fmla="*/ 246377 w 481269"/>
              <a:gd name="connsiteY21" fmla="*/ 713064 h 989901"/>
              <a:gd name="connsiteX22" fmla="*/ 254766 w 481269"/>
              <a:gd name="connsiteY22" fmla="*/ 914400 h 989901"/>
              <a:gd name="connsiteX23" fmla="*/ 313489 w 481269"/>
              <a:gd name="connsiteY23" fmla="*/ 981512 h 989901"/>
              <a:gd name="connsiteX24" fmla="*/ 347045 w 481269"/>
              <a:gd name="connsiteY24" fmla="*/ 989901 h 989901"/>
              <a:gd name="connsiteX25" fmla="*/ 372212 w 481269"/>
              <a:gd name="connsiteY25" fmla="*/ 973123 h 989901"/>
              <a:gd name="connsiteX26" fmla="*/ 414157 w 481269"/>
              <a:gd name="connsiteY26" fmla="*/ 922789 h 989901"/>
              <a:gd name="connsiteX27" fmla="*/ 422546 w 481269"/>
              <a:gd name="connsiteY27" fmla="*/ 897622 h 989901"/>
              <a:gd name="connsiteX28" fmla="*/ 439324 w 481269"/>
              <a:gd name="connsiteY28" fmla="*/ 805343 h 989901"/>
              <a:gd name="connsiteX29" fmla="*/ 456102 w 481269"/>
              <a:gd name="connsiteY29" fmla="*/ 771787 h 989901"/>
              <a:gd name="connsiteX30" fmla="*/ 472880 w 481269"/>
              <a:gd name="connsiteY30" fmla="*/ 486561 h 989901"/>
              <a:gd name="connsiteX31" fmla="*/ 481269 w 481269"/>
              <a:gd name="connsiteY31" fmla="*/ 461394 h 989901"/>
              <a:gd name="connsiteX32" fmla="*/ 472880 w 481269"/>
              <a:gd name="connsiteY32" fmla="*/ 234891 h 989901"/>
              <a:gd name="connsiteX33" fmla="*/ 464491 w 481269"/>
              <a:gd name="connsiteY33" fmla="*/ 192946 h 989901"/>
              <a:gd name="connsiteX34" fmla="*/ 439324 w 481269"/>
              <a:gd name="connsiteY34" fmla="*/ 167779 h 989901"/>
              <a:gd name="connsiteX35" fmla="*/ 430935 w 481269"/>
              <a:gd name="connsiteY35" fmla="*/ 142613 h 989901"/>
              <a:gd name="connsiteX36" fmla="*/ 405768 w 481269"/>
              <a:gd name="connsiteY36" fmla="*/ 117446 h 989901"/>
              <a:gd name="connsiteX37" fmla="*/ 388990 w 481269"/>
              <a:gd name="connsiteY37" fmla="*/ 67112 h 989901"/>
              <a:gd name="connsiteX38" fmla="*/ 380601 w 481269"/>
              <a:gd name="connsiteY38" fmla="*/ 41945 h 989901"/>
              <a:gd name="connsiteX39" fmla="*/ 347045 w 481269"/>
              <a:gd name="connsiteY39" fmla="*/ 25167 h 98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269" h="989901">
                <a:moveTo>
                  <a:pt x="347045" y="25167"/>
                </a:moveTo>
                <a:cubicBezTo>
                  <a:pt x="333713" y="19834"/>
                  <a:pt x="289606" y="0"/>
                  <a:pt x="271544" y="0"/>
                </a:cubicBezTo>
                <a:cubicBezTo>
                  <a:pt x="260014" y="0"/>
                  <a:pt x="249173" y="5593"/>
                  <a:pt x="237988" y="8389"/>
                </a:cubicBezTo>
                <a:cubicBezTo>
                  <a:pt x="229599" y="13982"/>
                  <a:pt x="218165" y="16617"/>
                  <a:pt x="212821" y="25167"/>
                </a:cubicBezTo>
                <a:cubicBezTo>
                  <a:pt x="203448" y="40164"/>
                  <a:pt x="208549" y="62995"/>
                  <a:pt x="196043" y="75501"/>
                </a:cubicBezTo>
                <a:lnTo>
                  <a:pt x="170876" y="100668"/>
                </a:lnTo>
                <a:cubicBezTo>
                  <a:pt x="142263" y="92493"/>
                  <a:pt x="104478" y="85599"/>
                  <a:pt x="78597" y="67112"/>
                </a:cubicBezTo>
                <a:cubicBezTo>
                  <a:pt x="23613" y="27837"/>
                  <a:pt x="82251" y="51552"/>
                  <a:pt x="28264" y="33556"/>
                </a:cubicBezTo>
                <a:cubicBezTo>
                  <a:pt x="25468" y="41945"/>
                  <a:pt x="23830" y="50814"/>
                  <a:pt x="19875" y="58723"/>
                </a:cubicBezTo>
                <a:cubicBezTo>
                  <a:pt x="3771" y="90931"/>
                  <a:pt x="-11019" y="80825"/>
                  <a:pt x="11486" y="125835"/>
                </a:cubicBezTo>
                <a:cubicBezTo>
                  <a:pt x="16792" y="136446"/>
                  <a:pt x="28264" y="142613"/>
                  <a:pt x="36653" y="151002"/>
                </a:cubicBezTo>
                <a:cubicBezTo>
                  <a:pt x="56320" y="210001"/>
                  <a:pt x="34700" y="139285"/>
                  <a:pt x="53431" y="251669"/>
                </a:cubicBezTo>
                <a:cubicBezTo>
                  <a:pt x="54885" y="260391"/>
                  <a:pt x="59391" y="268333"/>
                  <a:pt x="61820" y="276836"/>
                </a:cubicBezTo>
                <a:cubicBezTo>
                  <a:pt x="64987" y="287922"/>
                  <a:pt x="67042" y="299306"/>
                  <a:pt x="70209" y="310392"/>
                </a:cubicBezTo>
                <a:cubicBezTo>
                  <a:pt x="72638" y="318894"/>
                  <a:pt x="76168" y="327057"/>
                  <a:pt x="78597" y="335559"/>
                </a:cubicBezTo>
                <a:cubicBezTo>
                  <a:pt x="81764" y="346645"/>
                  <a:pt x="83673" y="358072"/>
                  <a:pt x="86986" y="369115"/>
                </a:cubicBezTo>
                <a:cubicBezTo>
                  <a:pt x="96324" y="400240"/>
                  <a:pt x="98766" y="427379"/>
                  <a:pt x="128931" y="444616"/>
                </a:cubicBezTo>
                <a:cubicBezTo>
                  <a:pt x="138941" y="450336"/>
                  <a:pt x="151302" y="450209"/>
                  <a:pt x="162487" y="453005"/>
                </a:cubicBezTo>
                <a:cubicBezTo>
                  <a:pt x="170876" y="458598"/>
                  <a:pt x="180525" y="462654"/>
                  <a:pt x="187654" y="469783"/>
                </a:cubicBezTo>
                <a:cubicBezTo>
                  <a:pt x="222582" y="504711"/>
                  <a:pt x="205359" y="545874"/>
                  <a:pt x="212821" y="595618"/>
                </a:cubicBezTo>
                <a:cubicBezTo>
                  <a:pt x="216242" y="618422"/>
                  <a:pt x="222307" y="640854"/>
                  <a:pt x="229599" y="662730"/>
                </a:cubicBezTo>
                <a:lnTo>
                  <a:pt x="246377" y="713064"/>
                </a:lnTo>
                <a:cubicBezTo>
                  <a:pt x="249173" y="780176"/>
                  <a:pt x="243723" y="848144"/>
                  <a:pt x="254766" y="914400"/>
                </a:cubicBezTo>
                <a:cubicBezTo>
                  <a:pt x="258710" y="938061"/>
                  <a:pt x="289147" y="971080"/>
                  <a:pt x="313489" y="981512"/>
                </a:cubicBezTo>
                <a:cubicBezTo>
                  <a:pt x="324086" y="986054"/>
                  <a:pt x="335860" y="987105"/>
                  <a:pt x="347045" y="989901"/>
                </a:cubicBezTo>
                <a:cubicBezTo>
                  <a:pt x="355434" y="984308"/>
                  <a:pt x="364467" y="979578"/>
                  <a:pt x="372212" y="973123"/>
                </a:cubicBezTo>
                <a:cubicBezTo>
                  <a:pt x="388115" y="959871"/>
                  <a:pt x="404730" y="941643"/>
                  <a:pt x="414157" y="922789"/>
                </a:cubicBezTo>
                <a:cubicBezTo>
                  <a:pt x="418112" y="914880"/>
                  <a:pt x="420628" y="906254"/>
                  <a:pt x="422546" y="897622"/>
                </a:cubicBezTo>
                <a:cubicBezTo>
                  <a:pt x="425363" y="884945"/>
                  <a:pt x="434235" y="820610"/>
                  <a:pt x="439324" y="805343"/>
                </a:cubicBezTo>
                <a:cubicBezTo>
                  <a:pt x="443279" y="793479"/>
                  <a:pt x="450509" y="782972"/>
                  <a:pt x="456102" y="771787"/>
                </a:cubicBezTo>
                <a:cubicBezTo>
                  <a:pt x="460926" y="627053"/>
                  <a:pt x="444676" y="585276"/>
                  <a:pt x="472880" y="486561"/>
                </a:cubicBezTo>
                <a:cubicBezTo>
                  <a:pt x="475309" y="478058"/>
                  <a:pt x="478473" y="469783"/>
                  <a:pt x="481269" y="461394"/>
                </a:cubicBezTo>
                <a:cubicBezTo>
                  <a:pt x="478473" y="385893"/>
                  <a:pt x="477593" y="310297"/>
                  <a:pt x="472880" y="234891"/>
                </a:cubicBezTo>
                <a:cubicBezTo>
                  <a:pt x="471991" y="220660"/>
                  <a:pt x="470868" y="205699"/>
                  <a:pt x="464491" y="192946"/>
                </a:cubicBezTo>
                <a:cubicBezTo>
                  <a:pt x="459185" y="182335"/>
                  <a:pt x="447713" y="176168"/>
                  <a:pt x="439324" y="167779"/>
                </a:cubicBezTo>
                <a:cubicBezTo>
                  <a:pt x="436528" y="159390"/>
                  <a:pt x="435840" y="149970"/>
                  <a:pt x="430935" y="142613"/>
                </a:cubicBezTo>
                <a:cubicBezTo>
                  <a:pt x="424354" y="132742"/>
                  <a:pt x="411530" y="127817"/>
                  <a:pt x="405768" y="117446"/>
                </a:cubicBezTo>
                <a:cubicBezTo>
                  <a:pt x="397179" y="101986"/>
                  <a:pt x="394583" y="83890"/>
                  <a:pt x="388990" y="67112"/>
                </a:cubicBezTo>
                <a:lnTo>
                  <a:pt x="380601" y="41945"/>
                </a:lnTo>
                <a:lnTo>
                  <a:pt x="347045" y="2516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30" y="3276357"/>
            <a:ext cx="582223" cy="563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658" y="3127238"/>
            <a:ext cx="741495" cy="844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6819" y="1814295"/>
            <a:ext cx="1305362" cy="3208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" y="1981199"/>
            <a:ext cx="7172617" cy="1457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54" y="864734"/>
            <a:ext cx="72485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9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70" y="2031999"/>
            <a:ext cx="8177426" cy="132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65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63" y="792528"/>
            <a:ext cx="8052619" cy="341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88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75" y="1238250"/>
            <a:ext cx="7394043" cy="25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14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51" y="1181440"/>
            <a:ext cx="7503749" cy="19478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11800" y="1181440"/>
            <a:ext cx="2692400" cy="6985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8812" y="3063986"/>
            <a:ext cx="2867025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2354547"/>
            <a:ext cx="8667750" cy="8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4" y="2349500"/>
            <a:ext cx="8759814" cy="56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28" y="258184"/>
            <a:ext cx="6644027" cy="1360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755" y="1371366"/>
            <a:ext cx="2609686" cy="1739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466" y="1517072"/>
            <a:ext cx="2475897" cy="1681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194" y="1619138"/>
            <a:ext cx="2540576" cy="1716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5635" y="3454400"/>
            <a:ext cx="2017577" cy="13576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72" y="2278743"/>
            <a:ext cx="8319810" cy="7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8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700" y="187691"/>
            <a:ext cx="3810000" cy="470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8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18" y="1386347"/>
            <a:ext cx="7962864" cy="267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3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1" y="2359742"/>
            <a:ext cx="8470960" cy="58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1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317" y="451752"/>
            <a:ext cx="5966650" cy="433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8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40" y="2032840"/>
            <a:ext cx="7846142" cy="135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09" y="448472"/>
            <a:ext cx="7789409" cy="894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36" y="1663130"/>
            <a:ext cx="7234682" cy="312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12448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AB8FDC"/>
      </a:accent1>
      <a:accent2>
        <a:srgbClr val="C7BAFC"/>
      </a:accent2>
      <a:accent3>
        <a:srgbClr val="E4D8FF"/>
      </a:accent3>
      <a:accent4>
        <a:srgbClr val="BEBEBE"/>
      </a:accent4>
      <a:accent5>
        <a:srgbClr val="20004D"/>
      </a:accent5>
      <a:accent6>
        <a:srgbClr val="9E9E9E"/>
      </a:accent6>
      <a:hlink>
        <a:srgbClr val="AB8FD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</Words>
  <Application>Microsoft Office PowerPoint</Application>
  <PresentationFormat>On-screen Show (16:9)</PresentationFormat>
  <Paragraphs>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Barlow Semi Condensed Medium</vt:lpstr>
      <vt:lpstr>Roboto Condensed Light</vt:lpstr>
      <vt:lpstr>Fjalla One</vt:lpstr>
      <vt:lpstr>Barlow Semi Condensed</vt:lpstr>
      <vt:lpstr>Arial</vt:lpstr>
      <vt:lpstr>Technology Consulting by Slidesgo</vt:lpstr>
      <vt:lpstr>Evolve 6C-11.4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6C-</dc:title>
  <dc:creator>bayat</dc:creator>
  <cp:lastModifiedBy>Admin</cp:lastModifiedBy>
  <cp:revision>8</cp:revision>
  <dcterms:modified xsi:type="dcterms:W3CDTF">2023-07-23T05:54:13Z</dcterms:modified>
</cp:coreProperties>
</file>