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57" r:id="rId3"/>
    <p:sldId id="274" r:id="rId4"/>
    <p:sldId id="273" r:id="rId5"/>
    <p:sldId id="299" r:id="rId6"/>
    <p:sldId id="272" r:id="rId7"/>
    <p:sldId id="271" r:id="rId8"/>
    <p:sldId id="268" r:id="rId9"/>
    <p:sldId id="303" r:id="rId10"/>
    <p:sldId id="300" r:id="rId11"/>
    <p:sldId id="275" r:id="rId12"/>
    <p:sldId id="276" r:id="rId13"/>
    <p:sldId id="260" r:id="rId14"/>
    <p:sldId id="280" r:id="rId15"/>
    <p:sldId id="277" r:id="rId16"/>
    <p:sldId id="279" r:id="rId17"/>
    <p:sldId id="281" r:id="rId18"/>
    <p:sldId id="301" r:id="rId19"/>
    <p:sldId id="302" r:id="rId20"/>
    <p:sldId id="282" r:id="rId21"/>
    <p:sldId id="285" r:id="rId22"/>
    <p:sldId id="283" r:id="rId23"/>
    <p:sldId id="267" r:id="rId24"/>
    <p:sldId id="304" r:id="rId25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27"/>
      <p:bold r:id="rId28"/>
      <p:italic r:id="rId29"/>
      <p:boldItalic r:id="rId30"/>
    </p:embeddedFont>
    <p:embeddedFont>
      <p:font typeface="Fjalla One" panose="020B0604020202020204" charset="0"/>
      <p:regular r:id="rId31"/>
    </p:embeddedFont>
    <p:embeddedFont>
      <p:font typeface="Barlow Semi Condense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79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9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204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95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809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71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63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14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8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865350" y="1665323"/>
            <a:ext cx="3915191" cy="14407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6C-12.2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04" y="933450"/>
            <a:ext cx="8773756" cy="3175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04" y="348899"/>
            <a:ext cx="8341291" cy="5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9750"/>
            <a:ext cx="9005990" cy="191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2" y="2381250"/>
            <a:ext cx="842412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47" y="1715760"/>
            <a:ext cx="8300561" cy="17656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1127002"/>
            <a:ext cx="8705850" cy="28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70691"/>
            <a:ext cx="8321008" cy="18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7652"/>
          <a:stretch/>
        </p:blipFill>
        <p:spPr>
          <a:xfrm>
            <a:off x="689457" y="2262641"/>
            <a:ext cx="772296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0" y="1001487"/>
            <a:ext cx="8553569" cy="3387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161"/>
            <a:ext cx="8515456" cy="3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1235754"/>
            <a:ext cx="8568658" cy="2840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161"/>
            <a:ext cx="8515456" cy="3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" y="1547409"/>
            <a:ext cx="8755990" cy="217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161"/>
            <a:ext cx="8515456" cy="3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4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11" y="165847"/>
            <a:ext cx="8484983" cy="976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342" y="1142159"/>
            <a:ext cx="6819164" cy="39016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15" y="555033"/>
            <a:ext cx="7368356" cy="774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6"/>
          <a:stretch/>
        </p:blipFill>
        <p:spPr>
          <a:xfrm>
            <a:off x="612738" y="2019300"/>
            <a:ext cx="7799679" cy="25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6" y="2013608"/>
            <a:ext cx="8302625" cy="12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42" y="1862343"/>
            <a:ext cx="8759058" cy="20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4" y="1327356"/>
            <a:ext cx="9113366" cy="1581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316" y="3277381"/>
            <a:ext cx="3156309" cy="14841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9502"/>
          <a:stretch/>
        </p:blipFill>
        <p:spPr>
          <a:xfrm>
            <a:off x="527288" y="1712686"/>
            <a:ext cx="7686435" cy="2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" y="417156"/>
            <a:ext cx="8728302" cy="2511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90" y="3257550"/>
            <a:ext cx="8382651" cy="1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58" y="529643"/>
            <a:ext cx="4646899" cy="1337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58" y="1866901"/>
            <a:ext cx="8813573" cy="124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12" y="3427640"/>
            <a:ext cx="8437865" cy="1525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6" name="EV_SB6_U12_p12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67594" y="792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38" y="1143000"/>
            <a:ext cx="7904044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4" y="1962150"/>
            <a:ext cx="8369737" cy="1317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4" y="1133457"/>
            <a:ext cx="8341291" cy="5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1" y="271832"/>
            <a:ext cx="8341291" cy="584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15" y="895116"/>
            <a:ext cx="8021169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2" y="856383"/>
            <a:ext cx="8728209" cy="3581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1" y="271832"/>
            <a:ext cx="8341291" cy="5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On-screen Show (16:9)</PresentationFormat>
  <Paragraphs>1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11</cp:revision>
  <dcterms:modified xsi:type="dcterms:W3CDTF">2023-07-23T05:56:37Z</dcterms:modified>
</cp:coreProperties>
</file>