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40"/>
  </p:notesMasterIdLst>
  <p:sldIdLst>
    <p:sldId id="256" r:id="rId2"/>
    <p:sldId id="257" r:id="rId3"/>
    <p:sldId id="269" r:id="rId4"/>
    <p:sldId id="274" r:id="rId5"/>
    <p:sldId id="300" r:id="rId6"/>
    <p:sldId id="268" r:id="rId7"/>
    <p:sldId id="273" r:id="rId8"/>
    <p:sldId id="299" r:id="rId9"/>
    <p:sldId id="276" r:id="rId10"/>
    <p:sldId id="272" r:id="rId11"/>
    <p:sldId id="301" r:id="rId12"/>
    <p:sldId id="275" r:id="rId13"/>
    <p:sldId id="271" r:id="rId14"/>
    <p:sldId id="260" r:id="rId15"/>
    <p:sldId id="302" r:id="rId16"/>
    <p:sldId id="279" r:id="rId17"/>
    <p:sldId id="277" r:id="rId18"/>
    <p:sldId id="281" r:id="rId19"/>
    <p:sldId id="303" r:id="rId20"/>
    <p:sldId id="278" r:id="rId21"/>
    <p:sldId id="284" r:id="rId22"/>
    <p:sldId id="283" r:id="rId23"/>
    <p:sldId id="267" r:id="rId24"/>
    <p:sldId id="304" r:id="rId25"/>
    <p:sldId id="285" r:id="rId26"/>
    <p:sldId id="286" r:id="rId27"/>
    <p:sldId id="305" r:id="rId28"/>
    <p:sldId id="292" r:id="rId29"/>
    <p:sldId id="291" r:id="rId30"/>
    <p:sldId id="306" r:id="rId31"/>
    <p:sldId id="290" r:id="rId32"/>
    <p:sldId id="307" r:id="rId33"/>
    <p:sldId id="289" r:id="rId34"/>
    <p:sldId id="288" r:id="rId35"/>
    <p:sldId id="287" r:id="rId36"/>
    <p:sldId id="261" r:id="rId37"/>
    <p:sldId id="295" r:id="rId38"/>
    <p:sldId id="308" r:id="rId39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41"/>
      <p:bold r:id="rId42"/>
      <p:italic r:id="rId43"/>
      <p:boldItalic r:id="rId44"/>
    </p:embeddedFont>
    <p:embeddedFont>
      <p:font typeface="Fjalla One" panose="020B0604020202020204" charset="0"/>
      <p:regular r:id="rId45"/>
    </p:embeddedFont>
    <p:embeddedFont>
      <p:font typeface="Barlow Semi Condensed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667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93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505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04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20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03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821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71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932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166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875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28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95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283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296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456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105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701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04e9800b4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04e9800b4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04e9800b4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04e9800b4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7654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04e9800b4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04e9800b4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35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57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50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CUSTOM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4"/>
          <p:cNvSpPr txBox="1">
            <a:spLocks noGrp="1"/>
          </p:cNvSpPr>
          <p:nvPr>
            <p:ph type="subTitle" idx="1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2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1" name="Google Shape;641;p14"/>
          <p:cNvSpPr txBox="1">
            <a:spLocks noGrp="1"/>
          </p:cNvSpPr>
          <p:nvPr>
            <p:ph type="subTitle" idx="3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2" name="Google Shape;642;p14"/>
          <p:cNvSpPr txBox="1">
            <a:spLocks noGrp="1"/>
          </p:cNvSpPr>
          <p:nvPr>
            <p:ph type="subTitle" idx="4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3" name="Google Shape;643;p14"/>
          <p:cNvSpPr txBox="1">
            <a:spLocks noGrp="1"/>
          </p:cNvSpPr>
          <p:nvPr>
            <p:ph type="subTitle" idx="5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subTitle" idx="6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645" name="Google Shape;645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46" name="Google Shape;646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48" name="Google Shape;648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9" r:id="rId6"/>
    <p:sldLayoutId id="2147483670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024222" y="2096582"/>
            <a:ext cx="3943654" cy="10069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6C-12.3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91" y="2331696"/>
            <a:ext cx="8629650" cy="7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91" y="2331696"/>
            <a:ext cx="8629650" cy="754404"/>
          </a:xfrm>
          <a:prstGeom prst="rect">
            <a:avLst/>
          </a:prstGeom>
        </p:spPr>
      </p:pic>
      <p:pic>
        <p:nvPicPr>
          <p:cNvPr id="4" name="EV_SB6_U12_p122_Ex1B-1C-1D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8475" y="3365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" y="1890251"/>
            <a:ext cx="8310563" cy="13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13" y="1972400"/>
            <a:ext cx="8868229" cy="15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5971"/>
          <a:stretch/>
        </p:blipFill>
        <p:spPr>
          <a:xfrm>
            <a:off x="129767" y="2122663"/>
            <a:ext cx="8648441" cy="12555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5971"/>
          <a:stretch/>
        </p:blipFill>
        <p:spPr>
          <a:xfrm>
            <a:off x="129767" y="2122663"/>
            <a:ext cx="8648441" cy="1255537"/>
          </a:xfrm>
          <a:prstGeom prst="rect">
            <a:avLst/>
          </a:prstGeom>
        </p:spPr>
      </p:pic>
      <p:pic>
        <p:nvPicPr>
          <p:cNvPr id="3" name="EV_SB6_U12_p122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44387" y="3594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7" y="1914525"/>
            <a:ext cx="70580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7849"/>
            <a:ext cx="8875582" cy="17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17" y="1924050"/>
            <a:ext cx="8875583" cy="17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4999"/>
            <a:ext cx="8875582" cy="1728787"/>
          </a:xfrm>
          <a:prstGeom prst="rect">
            <a:avLst/>
          </a:prstGeom>
        </p:spPr>
      </p:pic>
      <p:pic>
        <p:nvPicPr>
          <p:cNvPr id="4" name="EV_SB6_U12_p122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0850" y="386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9" y="179598"/>
            <a:ext cx="7467373" cy="1423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930" y="2338984"/>
            <a:ext cx="3668812" cy="2029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41" y="2100907"/>
            <a:ext cx="4158063" cy="2453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3710" y="1561711"/>
            <a:ext cx="2832750" cy="353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89" y="876300"/>
            <a:ext cx="7736028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896847"/>
            <a:ext cx="8839201" cy="14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2017726"/>
            <a:ext cx="7115175" cy="14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8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84" y="609600"/>
            <a:ext cx="8552586" cy="34527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84" y="609600"/>
            <a:ext cx="8552586" cy="3452756"/>
          </a:xfrm>
          <a:prstGeom prst="rect">
            <a:avLst/>
          </a:prstGeom>
        </p:spPr>
      </p:pic>
      <p:pic>
        <p:nvPicPr>
          <p:cNvPr id="4" name="EV_SB6_U12_p122_Ex1B-1C-1D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51350" y="4214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3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57" y="1600200"/>
            <a:ext cx="8443913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5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3298"/>
          <a:stretch/>
        </p:blipFill>
        <p:spPr>
          <a:xfrm>
            <a:off x="206477" y="1192117"/>
            <a:ext cx="8937523" cy="27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8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13298"/>
          <a:stretch/>
        </p:blipFill>
        <p:spPr>
          <a:xfrm>
            <a:off x="206477" y="1192117"/>
            <a:ext cx="8937523" cy="2701456"/>
          </a:xfrm>
          <a:prstGeom prst="rect">
            <a:avLst/>
          </a:prstGeom>
        </p:spPr>
      </p:pic>
      <p:pic>
        <p:nvPicPr>
          <p:cNvPr id="4" name="EV_SB6_U12_p123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89425" y="4079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" y="2130265"/>
            <a:ext cx="8720138" cy="10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7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7" y="1619250"/>
            <a:ext cx="8747593" cy="17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2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71" y="2095500"/>
            <a:ext cx="8611066" cy="13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50512"/>
            <a:ext cx="8974586" cy="1781687"/>
          </a:xfrm>
          <a:prstGeom prst="rect">
            <a:avLst/>
          </a:prstGeom>
        </p:spPr>
      </p:pic>
      <p:pic>
        <p:nvPicPr>
          <p:cNvPr id="4" name="EV_SB6_U12_p123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82493" y="3909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2" y="1594432"/>
            <a:ext cx="8790628" cy="197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24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2" y="1594432"/>
            <a:ext cx="8790628" cy="1979795"/>
          </a:xfrm>
          <a:prstGeom prst="rect">
            <a:avLst/>
          </a:prstGeom>
        </p:spPr>
      </p:pic>
      <p:pic>
        <p:nvPicPr>
          <p:cNvPr id="4" name="EV_SB6_U12_p123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3700" y="3832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453"/>
          <a:stretch/>
        </p:blipFill>
        <p:spPr>
          <a:xfrm>
            <a:off x="198896" y="1028700"/>
            <a:ext cx="8450923" cy="33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0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39" y="1981200"/>
            <a:ext cx="8782580" cy="84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58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01" y="2057400"/>
            <a:ext cx="8051740" cy="8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9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" y="4515558"/>
            <a:ext cx="646232" cy="6279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63" y="174172"/>
            <a:ext cx="2546337" cy="80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93" y="1069294"/>
            <a:ext cx="6941634" cy="316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63" y="4320554"/>
            <a:ext cx="7804495" cy="62382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28" y="149981"/>
            <a:ext cx="2587172" cy="838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63" y="1046185"/>
            <a:ext cx="7094537" cy="3337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61" y="4441685"/>
            <a:ext cx="8029240" cy="526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1" y="4515558"/>
            <a:ext cx="64623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28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" y="4515558"/>
            <a:ext cx="64623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8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63" y="334945"/>
            <a:ext cx="8569778" cy="731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522" y="1333500"/>
            <a:ext cx="6545778" cy="36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3" y="334945"/>
            <a:ext cx="8569778" cy="731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522" y="1333500"/>
            <a:ext cx="6545778" cy="3650860"/>
          </a:xfrm>
          <a:prstGeom prst="rect">
            <a:avLst/>
          </a:prstGeom>
        </p:spPr>
      </p:pic>
      <p:pic>
        <p:nvPicPr>
          <p:cNvPr id="5" name="EV_SB6_U12_p122_Ex1B-1C-1D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0082" y="271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987" y="2091668"/>
            <a:ext cx="7085013" cy="11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59" y="2284152"/>
            <a:ext cx="8414882" cy="11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559" y="2284152"/>
            <a:ext cx="8414882" cy="1105211"/>
          </a:xfrm>
          <a:prstGeom prst="rect">
            <a:avLst/>
          </a:prstGeom>
        </p:spPr>
      </p:pic>
      <p:pic>
        <p:nvPicPr>
          <p:cNvPr id="4" name="EV_SB6_U12_p122_Ex1B-1C-1D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597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521188"/>
            <a:ext cx="7640182" cy="42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</Words>
  <Application>Microsoft Office PowerPoint</Application>
  <PresentationFormat>On-screen Show (16:9)</PresentationFormat>
  <Paragraphs>1</Paragraphs>
  <Slides>38</Slides>
  <Notes>38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8</cp:revision>
  <dcterms:modified xsi:type="dcterms:W3CDTF">2023-07-23T05:57:29Z</dcterms:modified>
</cp:coreProperties>
</file>