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257" r:id="rId3"/>
    <p:sldId id="269" r:id="rId4"/>
    <p:sldId id="274" r:id="rId5"/>
    <p:sldId id="270" r:id="rId6"/>
    <p:sldId id="273" r:id="rId7"/>
    <p:sldId id="271" r:id="rId8"/>
    <p:sldId id="272" r:id="rId9"/>
    <p:sldId id="268" r:id="rId10"/>
    <p:sldId id="276" r:id="rId11"/>
    <p:sldId id="280" r:id="rId12"/>
    <p:sldId id="260" r:id="rId13"/>
    <p:sldId id="277" r:id="rId14"/>
    <p:sldId id="279" r:id="rId15"/>
    <p:sldId id="278" r:id="rId16"/>
    <p:sldId id="282" r:id="rId17"/>
    <p:sldId id="281" r:id="rId18"/>
    <p:sldId id="283" r:id="rId19"/>
    <p:sldId id="284" r:id="rId20"/>
    <p:sldId id="285" r:id="rId21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23"/>
      <p:bold r:id="rId24"/>
      <p:italic r:id="rId25"/>
      <p:boldItalic r:id="rId26"/>
    </p:embeddedFont>
    <p:embeddedFont>
      <p:font typeface="Fjalla One" panose="020B0604020202020204" charset="0"/>
      <p:regular r:id="rId27"/>
    </p:embeddedFont>
    <p:embeddedFont>
      <p:font typeface="Barlow Semi Condense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09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66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007644" y="2173725"/>
            <a:ext cx="3949532" cy="11007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6C-12.4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970" y="1511539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634" y="1850263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1914525"/>
            <a:ext cx="66103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6" y="707197"/>
            <a:ext cx="8638421" cy="2052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824" y="2759834"/>
            <a:ext cx="2047041" cy="23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1114425"/>
            <a:ext cx="8677275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089119"/>
            <a:ext cx="8801100" cy="10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13" y="353598"/>
            <a:ext cx="4852988" cy="44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6846"/>
          <a:stretch/>
        </p:blipFill>
        <p:spPr>
          <a:xfrm>
            <a:off x="0" y="1592826"/>
            <a:ext cx="9119265" cy="1937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9415" y="1592826"/>
            <a:ext cx="2609850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4" y="1162050"/>
            <a:ext cx="7438783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7" y="2000813"/>
            <a:ext cx="8416921" cy="12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5" y="2438400"/>
            <a:ext cx="8717192" cy="5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8" y="2514599"/>
            <a:ext cx="8903962" cy="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9" y="317592"/>
            <a:ext cx="8577262" cy="1206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518" y="2333839"/>
            <a:ext cx="2175707" cy="2317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80" y="1523999"/>
            <a:ext cx="2094650" cy="1968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427" y="1675971"/>
            <a:ext cx="2103416" cy="2015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195" y="2924072"/>
            <a:ext cx="1994867" cy="1866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3" y="2222500"/>
            <a:ext cx="8664498" cy="7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92120"/>
            <a:ext cx="6223001" cy="4975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8" y="1902851"/>
            <a:ext cx="8642622" cy="209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75" y="1100143"/>
            <a:ext cx="8664498" cy="7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59" y="1390650"/>
            <a:ext cx="8661471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3" y="1993456"/>
            <a:ext cx="7805738" cy="13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484551"/>
            <a:ext cx="8343900" cy="7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434"/>
          <a:stretch/>
        </p:blipFill>
        <p:spPr>
          <a:xfrm>
            <a:off x="101600" y="709866"/>
            <a:ext cx="8953500" cy="3880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On-screen Show (16:9)</PresentationFormat>
  <Paragraphs>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7</cp:revision>
  <dcterms:modified xsi:type="dcterms:W3CDTF">2023-07-23T05:57:57Z</dcterms:modified>
</cp:coreProperties>
</file>