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57" r:id="rId3"/>
    <p:sldId id="269" r:id="rId4"/>
    <p:sldId id="274" r:id="rId5"/>
    <p:sldId id="273" r:id="rId6"/>
    <p:sldId id="272" r:id="rId7"/>
    <p:sldId id="270" r:id="rId8"/>
    <p:sldId id="268" r:id="rId9"/>
    <p:sldId id="275" r:id="rId10"/>
    <p:sldId id="276" r:id="rId11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13"/>
      <p:bold r:id="rId14"/>
      <p:italic r:id="rId15"/>
      <p:boldItalic r:id="rId16"/>
    </p:embeddedFont>
    <p:embeddedFont>
      <p:font typeface="Fjalla One" panose="020B0604020202020204" charset="0"/>
      <p:regular r:id="rId17"/>
    </p:embeddedFont>
    <p:embeddedFont>
      <p:font typeface="Barlow Semi Condensed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44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1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0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5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9" r:id="rId4"/>
    <p:sldLayoutId id="2147483673" r:id="rId5"/>
    <p:sldLayoutId id="2147483674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4801870" y="2131343"/>
            <a:ext cx="4040746" cy="10207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6C-12.5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272" y="1502101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597" y="3045204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19" y="1814295"/>
            <a:ext cx="1305362" cy="320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4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65" y="1210609"/>
            <a:ext cx="7552450" cy="1863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342" y="3073769"/>
            <a:ext cx="7631697" cy="1885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6626"/>
          <a:stretch/>
        </p:blipFill>
        <p:spPr>
          <a:xfrm>
            <a:off x="91780" y="281241"/>
            <a:ext cx="8713695" cy="615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4" y="2118124"/>
            <a:ext cx="8902074" cy="6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9429"/>
          <a:stretch/>
        </p:blipFill>
        <p:spPr>
          <a:xfrm>
            <a:off x="85725" y="2338953"/>
            <a:ext cx="8868229" cy="59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31" y="2181225"/>
            <a:ext cx="8979369" cy="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2143050"/>
            <a:ext cx="9004300" cy="6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48" y="2371725"/>
            <a:ext cx="8725908" cy="61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28"/>
          <a:stretch/>
        </p:blipFill>
        <p:spPr>
          <a:xfrm>
            <a:off x="352424" y="1095375"/>
            <a:ext cx="8287487" cy="291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26" y="34506"/>
            <a:ext cx="8378815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6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59" y="1525300"/>
            <a:ext cx="8795905" cy="1863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157510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On-screen Show (16:9)</PresentationFormat>
  <Paragraphs>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6C-12.5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6</cp:revision>
  <dcterms:modified xsi:type="dcterms:W3CDTF">2023-07-23T05:58:32Z</dcterms:modified>
</cp:coreProperties>
</file>