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89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1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38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66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97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94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7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9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8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7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3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6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ADBB98-5ABD-4FE5-A230-5A16DC0F6138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F447E5-EA32-4BC7-8BE3-6143DA26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53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347E5-7B56-DB9B-599C-F4A097E2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92" y="0"/>
            <a:ext cx="8857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F3A8-B721-4D74-2CD5-93BC416E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5" y="250723"/>
            <a:ext cx="8757544" cy="120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53C19-C70E-E5E6-F9DE-0DC80D71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6" y="1675485"/>
            <a:ext cx="11859468" cy="49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2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D4912-BEF0-AC60-4F51-2F007A4F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2" y="339980"/>
            <a:ext cx="5448300" cy="6223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D5CCB-D83E-CE4E-B2D3-1D42EB1D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478" y="339980"/>
            <a:ext cx="5203840" cy="243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532AB-E13C-75B4-95D5-2160F431D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478" y="3067665"/>
            <a:ext cx="5203840" cy="36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3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C80A6-4FA3-EA32-5A31-403B79A9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30" y="340057"/>
            <a:ext cx="6056364" cy="6177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C1FEB-E691-834D-5DDD-F90B7E607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6" y="340056"/>
            <a:ext cx="5506065" cy="61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9A383-3C78-503D-AAE2-A4A5B9C8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8" y="340901"/>
            <a:ext cx="11144866" cy="360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796C6-B174-BAA5-DC99-546B273C0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14" y="4173794"/>
            <a:ext cx="11293962" cy="2343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F5008-C9DC-0A5A-4667-54BD4CBA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27111" y="1"/>
            <a:ext cx="1632308" cy="41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26BE9B-F18B-A066-FD7B-077AD41E9CD5}"/>
              </a:ext>
            </a:extLst>
          </p:cNvPr>
          <p:cNvSpPr/>
          <p:nvPr/>
        </p:nvSpPr>
        <p:spPr>
          <a:xfrm>
            <a:off x="221224" y="176980"/>
            <a:ext cx="11680723" cy="22417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What Is your dream job?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7F695-6241-8382-195A-CBBD6C4C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2" y="2574823"/>
            <a:ext cx="5161935" cy="4044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E28EE-8404-7C0C-187B-3C148E498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97" y="2574823"/>
            <a:ext cx="3798938" cy="404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53EFC-9DCC-4AB3-F55B-AC36BCF85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65" y="2574823"/>
            <a:ext cx="2725994" cy="40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45748-D6A2-074C-02D0-CA8677142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239"/>
            <a:ext cx="5801647" cy="65611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99584A-9DE4-61B8-C3F3-88B6FF6E5BC0}"/>
              </a:ext>
            </a:extLst>
          </p:cNvPr>
          <p:cNvSpPr/>
          <p:nvPr/>
        </p:nvSpPr>
        <p:spPr>
          <a:xfrm>
            <a:off x="132734" y="103239"/>
            <a:ext cx="5801647" cy="65611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 want to be next president of USA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What are the things that I must do in order to win this competition </a:t>
            </a:r>
          </a:p>
        </p:txBody>
      </p:sp>
    </p:spTree>
    <p:extLst>
      <p:ext uri="{BB962C8B-B14F-4D97-AF65-F5344CB8AC3E}">
        <p14:creationId xmlns:p14="http://schemas.microsoft.com/office/powerpoint/2010/main" val="74987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3E53A-7A10-0176-909F-8AB98C57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1" y="129048"/>
            <a:ext cx="3714443" cy="3299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86C25-D1BE-FA24-1C9C-12CD0866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194" y="129048"/>
            <a:ext cx="3972234" cy="3299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83535-668D-AAAD-D2F2-4650449C7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31" y="3583858"/>
            <a:ext cx="3714443" cy="314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83811-B85D-A77A-6CEF-8E41738B3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95" y="3583858"/>
            <a:ext cx="3972233" cy="314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51FF6-03FA-3493-09DA-4736BB78A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047" y="129049"/>
            <a:ext cx="3281822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5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4F9BF-657C-278F-FBA6-51947808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1" y="129049"/>
            <a:ext cx="3714443" cy="2971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0B4E5-4F5B-D975-7AF1-A25D260F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194" y="129049"/>
            <a:ext cx="3972234" cy="2971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CBD6D-5C79-CB02-B65C-B41F4213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31" y="3908322"/>
            <a:ext cx="3714443" cy="2227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D2B4C-1536-6C68-C37A-B4D3A73E2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94" y="3908322"/>
            <a:ext cx="3972233" cy="2227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A9421-34D6-D5CD-DCD2-8817DE17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047" y="129049"/>
            <a:ext cx="3281822" cy="50863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E449D9-F74E-FF93-8C7C-57E7C1A739FF}"/>
              </a:ext>
            </a:extLst>
          </p:cNvPr>
          <p:cNvSpPr/>
          <p:nvPr/>
        </p:nvSpPr>
        <p:spPr>
          <a:xfrm>
            <a:off x="179131" y="3165249"/>
            <a:ext cx="3714443" cy="527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Deceive</a:t>
            </a:r>
            <a:r>
              <a:rPr lang="en-US" dirty="0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2634C5-F315-8771-215B-1D2B9BCA64D2}"/>
              </a:ext>
            </a:extLst>
          </p:cNvPr>
          <p:cNvSpPr/>
          <p:nvPr/>
        </p:nvSpPr>
        <p:spPr>
          <a:xfrm>
            <a:off x="4518998" y="3216868"/>
            <a:ext cx="3586624" cy="527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Disguise</a:t>
            </a:r>
            <a:r>
              <a:rPr lang="en-US" dirty="0"/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54588B-D014-B4D1-459F-AAB117CA17B0}"/>
              </a:ext>
            </a:extLst>
          </p:cNvPr>
          <p:cNvSpPr/>
          <p:nvPr/>
        </p:nvSpPr>
        <p:spPr>
          <a:xfrm>
            <a:off x="4630995" y="6282813"/>
            <a:ext cx="3281822" cy="446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Cheat</a:t>
            </a:r>
            <a:r>
              <a:rPr lang="en-US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31CB36-9F3B-9FD3-1910-2B2C08A8A020}"/>
              </a:ext>
            </a:extLst>
          </p:cNvPr>
          <p:cNvSpPr/>
          <p:nvPr/>
        </p:nvSpPr>
        <p:spPr>
          <a:xfrm>
            <a:off x="179131" y="6282813"/>
            <a:ext cx="3714443" cy="446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Distort</a:t>
            </a:r>
            <a:r>
              <a:rPr lang="en-US" dirty="0"/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469B40-465B-97B3-2802-251905E4E33A}"/>
              </a:ext>
            </a:extLst>
          </p:cNvPr>
          <p:cNvSpPr/>
          <p:nvPr/>
        </p:nvSpPr>
        <p:spPr>
          <a:xfrm>
            <a:off x="8852875" y="5545394"/>
            <a:ext cx="3038166" cy="11688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Fabricate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97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F29BD-112F-DA67-1430-0DFAF4C0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8" y="125207"/>
            <a:ext cx="4230636" cy="2540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F7ACC-9402-0855-A9E0-7097CB775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158" y="125207"/>
            <a:ext cx="3846667" cy="2540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1AC1A-8A70-2DDD-FAE4-8F589FDE8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32" y="125207"/>
            <a:ext cx="3265299" cy="2540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38D0C-1033-8269-381A-23CC48470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9" y="3554361"/>
            <a:ext cx="4230635" cy="2400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DE009-6492-0944-A4CE-A2518744B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47" y="3581400"/>
            <a:ext cx="3854078" cy="2373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7D076-3AAF-17DF-39BC-54A8D601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233" y="3428999"/>
            <a:ext cx="3125652" cy="2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21A73-8DE0-C393-603E-83D906D8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8" y="125207"/>
            <a:ext cx="4230636" cy="25404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31F819-F4A5-4ADC-7BC7-8B1F2200CB18}"/>
              </a:ext>
            </a:extLst>
          </p:cNvPr>
          <p:cNvSpPr/>
          <p:nvPr/>
        </p:nvSpPr>
        <p:spPr>
          <a:xfrm>
            <a:off x="1268361" y="2787446"/>
            <a:ext cx="2212258" cy="5161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Fib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60101-4AEF-099B-81B2-27D4F1DD5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158" y="125207"/>
            <a:ext cx="3846667" cy="2540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8A7F9B-4403-0F65-2730-984D1806D955}"/>
              </a:ext>
            </a:extLst>
          </p:cNvPr>
          <p:cNvSpPr/>
          <p:nvPr/>
        </p:nvSpPr>
        <p:spPr>
          <a:xfrm>
            <a:off x="4604158" y="2787445"/>
            <a:ext cx="3744316" cy="5161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Manipulate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FDC97-9C08-0AA0-6951-2FDA4AED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32" y="125207"/>
            <a:ext cx="3265299" cy="2540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8AE0F1-6FCD-C5B4-83E4-1F0146FFF4A2}"/>
              </a:ext>
            </a:extLst>
          </p:cNvPr>
          <p:cNvSpPr/>
          <p:nvPr/>
        </p:nvSpPr>
        <p:spPr>
          <a:xfrm>
            <a:off x="8767232" y="2787445"/>
            <a:ext cx="3265299" cy="5161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mislead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FE7E7-4C5D-F9BC-B7F9-29642F7D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9" y="3554361"/>
            <a:ext cx="4230635" cy="240014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9BAFE-03C5-272F-42F9-C826375E9D52}"/>
              </a:ext>
            </a:extLst>
          </p:cNvPr>
          <p:cNvSpPr/>
          <p:nvPr/>
        </p:nvSpPr>
        <p:spPr>
          <a:xfrm>
            <a:off x="634181" y="6150077"/>
            <a:ext cx="3185651" cy="5827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Own up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8C8653-FAA2-0956-D16A-B8959BA1B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47" y="3581400"/>
            <a:ext cx="3854078" cy="237310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53F938-E133-76DA-A65A-705464B2EB60}"/>
              </a:ext>
            </a:extLst>
          </p:cNvPr>
          <p:cNvSpPr/>
          <p:nvPr/>
        </p:nvSpPr>
        <p:spPr>
          <a:xfrm>
            <a:off x="4763729" y="6150077"/>
            <a:ext cx="3465871" cy="5827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Pass off as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1A0000-8FC2-A6B4-CB82-C96A4209B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233" y="3428999"/>
            <a:ext cx="3125652" cy="252550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B8213D-4C3E-B39A-12CC-225DF8401261}"/>
              </a:ext>
            </a:extLst>
          </p:cNvPr>
          <p:cNvSpPr/>
          <p:nvPr/>
        </p:nvSpPr>
        <p:spPr>
          <a:xfrm>
            <a:off x="8878529" y="6150077"/>
            <a:ext cx="2679290" cy="5827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reveal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139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E5331-2B84-0F8D-0D20-3DA83F0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5" y="0"/>
            <a:ext cx="11774744" cy="286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30ED6-E564-CE9C-D550-4A055A45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65" y="3126658"/>
            <a:ext cx="4705350" cy="3514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1C78B-B0EC-95A5-D500-8870E8E5A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194" y="3126658"/>
            <a:ext cx="3819832" cy="3514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DFD57-EE0C-1C38-DFFC-4208C5D1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304" y="3200400"/>
            <a:ext cx="2989005" cy="34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C5412-7761-FFA9-C59A-898A0DC7C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8" y="1164417"/>
            <a:ext cx="11907326" cy="5429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2F5BA-801A-B0A0-73CB-EB86E9AB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4" y="264396"/>
            <a:ext cx="11586855" cy="6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191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</TotalTime>
  <Words>42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Armin nematifar</dc:creator>
  <cp:lastModifiedBy>Armin nematifar</cp:lastModifiedBy>
  <cp:revision>2</cp:revision>
  <dcterms:created xsi:type="dcterms:W3CDTF">2023-07-24T18:02:09Z</dcterms:created>
  <dcterms:modified xsi:type="dcterms:W3CDTF">2023-07-30T06:55:37Z</dcterms:modified>
</cp:coreProperties>
</file>