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5600" y="3139657"/>
            <a:ext cx="7224173" cy="186723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800">
                <a:solidFill>
                  <a:srgbClr val="FF5DE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2820" y="5520881"/>
            <a:ext cx="7224173" cy="1018032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2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9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9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40" y="533672"/>
            <a:ext cx="10994760" cy="1018032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2003755"/>
            <a:ext cx="10994760" cy="4352595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16" y="501650"/>
            <a:ext cx="7929680" cy="1018033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17" y="1596540"/>
            <a:ext cx="7929680" cy="4768224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6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6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39" y="438277"/>
            <a:ext cx="10769195" cy="1018033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5DE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207360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837223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207360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837223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8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DE187-568B-44B2-B2F8-C8CDE69D3BD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BF3B-01EC-492F-A940-318CAF8980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421467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846A0-0374-77FE-4AA5-D7A80AB3B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6" y="170856"/>
            <a:ext cx="5235677" cy="6516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B7F986-4FBD-18CB-12A2-A7E0F9E48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220" y="244280"/>
            <a:ext cx="6401541" cy="63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7FE13-F285-9597-09FF-72E88FDF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929" y="346809"/>
            <a:ext cx="6360242" cy="6164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EB92DB-A4B0-20E6-FDFF-F2B840213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28" y="346809"/>
            <a:ext cx="5142271" cy="616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2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C807A4-765B-3363-BEBC-72C0AF30B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73" y="270624"/>
            <a:ext cx="11144454" cy="3603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565627-5AC8-8DB2-9B5F-85A512263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938" y="4112298"/>
            <a:ext cx="1917290" cy="2435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2E22B0-260B-B2A3-AEC0-731DCB8D3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546" y="4072330"/>
            <a:ext cx="2661894" cy="24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B15639-22A6-7D6C-5FF1-9C60DB71B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23" y="4072328"/>
            <a:ext cx="2418734" cy="2475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689D26-E8C1-ECDA-428D-8C8EB110D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710" y="4112298"/>
            <a:ext cx="2050354" cy="2475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0BFCA7-4088-87D5-9FC0-3C4339584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2922" y="3961947"/>
            <a:ext cx="1693983" cy="26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6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9F869-C3B8-B37E-2E7D-F05C73869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5" y="1138084"/>
            <a:ext cx="5520815" cy="552081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ACED1F-C4EC-9D53-83E2-3A8C820E1CD9}"/>
              </a:ext>
            </a:extLst>
          </p:cNvPr>
          <p:cNvSpPr/>
          <p:nvPr/>
        </p:nvSpPr>
        <p:spPr>
          <a:xfrm>
            <a:off x="383458" y="199101"/>
            <a:ext cx="5191432" cy="64597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is going on here?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Are they happy or sad?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Do women gossip more than men?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Is gossiping beneficial or detrimental?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In what circumstance gossiping is ethical? 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495A3-9381-4EBB-3CB7-79EC9BCF9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065" y="199101"/>
            <a:ext cx="5678129" cy="19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4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25EE1-F610-35A7-C829-EA80B01A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7" y="127819"/>
            <a:ext cx="6600058" cy="6272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4AA06A-9F1F-C554-E87F-300E674AB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789" y="127819"/>
            <a:ext cx="4970514" cy="62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6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91B59-A394-6604-1792-D5B70C30E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53" y="219536"/>
            <a:ext cx="5553075" cy="6044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7A387D-67FC-66E4-5959-55326CED3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89935"/>
            <a:ext cx="5893363" cy="60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63112-6746-78EC-186B-B40E98C6E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6311"/>
            <a:ext cx="5257800" cy="6427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F2DCF1-F0DA-1534-FCE4-28D1FD8C7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361" y="221226"/>
            <a:ext cx="6084939" cy="61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2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1C6776-0AFB-0C1B-2C15-B241F8519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1" y="1334730"/>
            <a:ext cx="11271995" cy="528729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1E25A0-B6E5-CFA8-0EDE-970DE629EBA1}"/>
              </a:ext>
            </a:extLst>
          </p:cNvPr>
          <p:cNvSpPr/>
          <p:nvPr/>
        </p:nvSpPr>
        <p:spPr>
          <a:xfrm>
            <a:off x="1725560" y="235975"/>
            <a:ext cx="6430298" cy="10987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Student A </a:t>
            </a:r>
          </a:p>
        </p:txBody>
      </p:sp>
    </p:spTree>
    <p:extLst>
      <p:ext uri="{BB962C8B-B14F-4D97-AF65-F5344CB8AC3E}">
        <p14:creationId xmlns:p14="http://schemas.microsoft.com/office/powerpoint/2010/main" val="366807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F6E5C-3520-F140-586D-E7BC1FF69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75" y="958645"/>
            <a:ext cx="11662927" cy="555691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CE3021-DCCA-D65D-5FE0-EE28F76C6A1B}"/>
              </a:ext>
            </a:extLst>
          </p:cNvPr>
          <p:cNvSpPr/>
          <p:nvPr/>
        </p:nvSpPr>
        <p:spPr>
          <a:xfrm>
            <a:off x="1725560" y="582561"/>
            <a:ext cx="5161936" cy="75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Student B </a:t>
            </a:r>
          </a:p>
        </p:txBody>
      </p:sp>
    </p:spTree>
    <p:extLst>
      <p:ext uri="{BB962C8B-B14F-4D97-AF65-F5344CB8AC3E}">
        <p14:creationId xmlns:p14="http://schemas.microsoft.com/office/powerpoint/2010/main" val="154934427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BE1C880-1AA6-4177-9B43-661B75F475DB}" vid="{110D2A4C-95F1-4F50-9268-B684036071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44</TotalTime>
  <Words>38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 nematifar</dc:creator>
  <cp:lastModifiedBy>Armin nematifar</cp:lastModifiedBy>
  <cp:revision>1</cp:revision>
  <dcterms:created xsi:type="dcterms:W3CDTF">2023-07-30T06:38:07Z</dcterms:created>
  <dcterms:modified xsi:type="dcterms:W3CDTF">2023-07-30T07:22:27Z</dcterms:modified>
</cp:coreProperties>
</file>