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5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6F40-0C48-4BB9-BA5C-90D5C28E4B4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82410F0-9920-4511-9007-5B088A95A70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370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6F40-0C48-4BB9-BA5C-90D5C28E4B4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0F0-9920-4511-9007-5B088A95A706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55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6F40-0C48-4BB9-BA5C-90D5C28E4B4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0F0-9920-4511-9007-5B088A95A70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73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6F40-0C48-4BB9-BA5C-90D5C28E4B4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0F0-9920-4511-9007-5B088A95A706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337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6F40-0C48-4BB9-BA5C-90D5C28E4B4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0F0-9920-4511-9007-5B088A95A70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39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6F40-0C48-4BB9-BA5C-90D5C28E4B4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0F0-9920-4511-9007-5B088A95A706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239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6F40-0C48-4BB9-BA5C-90D5C28E4B4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0F0-9920-4511-9007-5B088A95A706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579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6F40-0C48-4BB9-BA5C-90D5C28E4B4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0F0-9920-4511-9007-5B088A95A706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739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6F40-0C48-4BB9-BA5C-90D5C28E4B4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0F0-9920-4511-9007-5B088A95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2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6F40-0C48-4BB9-BA5C-90D5C28E4B4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0F0-9920-4511-9007-5B088A95A706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41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BFA6F40-0C48-4BB9-BA5C-90D5C28E4B4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0F0-9920-4511-9007-5B088A95A706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85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A6F40-0C48-4BB9-BA5C-90D5C28E4B4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82410F0-9920-4511-9007-5B088A95A70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9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7219F6-2193-73F3-8B5E-3299C1760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42" y="233669"/>
            <a:ext cx="5476875" cy="61818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03B806-D63D-EFA3-13BB-D2DD989B1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3669"/>
            <a:ext cx="5534025" cy="618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44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A6497C-CD75-9BFF-F4F9-DD5F967BD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96" y="129663"/>
            <a:ext cx="10820400" cy="5681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1B11C4-8579-8A44-F284-383807968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784" y="4619318"/>
            <a:ext cx="3589636" cy="210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83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5F7499-CB12-8DBF-768A-473E6BFE2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13" y="361950"/>
            <a:ext cx="7195216" cy="56406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039278-0AF9-97D3-D20B-7E769A7C4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441" y="361950"/>
            <a:ext cx="3517030" cy="25346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1EEA57-5241-38A2-40C6-88A929046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7839" y="3126658"/>
            <a:ext cx="4066845" cy="283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7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FCC089-2F3A-6C0D-E4D3-A58B24E2D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910" y="2521975"/>
            <a:ext cx="6569182" cy="37926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BB92F4-C956-56BF-9D49-562271963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53" y="229675"/>
            <a:ext cx="6588824" cy="1982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A1BE41-582A-00C8-F30E-9706A60B8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169" y="2346068"/>
            <a:ext cx="3701843" cy="370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35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AEDDF2-0143-A61B-FFBB-116FC01FC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746" y="486698"/>
            <a:ext cx="5248275" cy="61984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0FB2FF-ACB0-08DD-D127-4D095ED43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8" y="1961535"/>
            <a:ext cx="5829300" cy="4723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DA5842-A8F4-7BA8-2CD1-DA6943CFC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88" y="349966"/>
            <a:ext cx="6073116" cy="141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9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759A63-0250-AA6D-D881-806E2F33C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56" y="250414"/>
            <a:ext cx="5143500" cy="4557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65C5DC-FAD8-15FF-875C-C1580BF32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512" y="2256503"/>
            <a:ext cx="6342269" cy="437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96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FBD82C-4D4D-3021-2D6E-B983A8F1A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78" y="294968"/>
            <a:ext cx="5823222" cy="626806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A51251-3E8E-E482-A75F-9B67B795C9FE}"/>
              </a:ext>
            </a:extLst>
          </p:cNvPr>
          <p:cNvSpPr/>
          <p:nvPr/>
        </p:nvSpPr>
        <p:spPr>
          <a:xfrm>
            <a:off x="6710516" y="427703"/>
            <a:ext cx="4660490" cy="116512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i="0" dirty="0">
                <a:solidFill>
                  <a:srgbClr val="242021"/>
                </a:solidFill>
                <a:effectLst/>
                <a:latin typeface="MyriadPro-Light"/>
              </a:rPr>
              <a:t>Myths</a:t>
            </a:r>
            <a:r>
              <a:rPr lang="en-US" sz="7200" b="1" dirty="0"/>
              <a:t>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A7D243-A235-60DF-68A8-B0495E4B6634}"/>
              </a:ext>
            </a:extLst>
          </p:cNvPr>
          <p:cNvSpPr/>
          <p:nvPr/>
        </p:nvSpPr>
        <p:spPr>
          <a:xfrm>
            <a:off x="6710516" y="1917290"/>
            <a:ext cx="4660490" cy="140109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0" dirty="0">
                <a:solidFill>
                  <a:srgbClr val="242021"/>
                </a:solidFill>
                <a:effectLst/>
                <a:latin typeface="MyriadPro-Light"/>
              </a:rPr>
              <a:t>invariably</a:t>
            </a:r>
            <a:r>
              <a:rPr lang="en-US" dirty="0"/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CC893FC-073A-8DBF-6DAD-8C7355CD6E8E}"/>
              </a:ext>
            </a:extLst>
          </p:cNvPr>
          <p:cNvSpPr/>
          <p:nvPr/>
        </p:nvSpPr>
        <p:spPr>
          <a:xfrm>
            <a:off x="6371303" y="3642852"/>
            <a:ext cx="5547919" cy="78166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0" dirty="0">
                <a:solidFill>
                  <a:srgbClr val="242021"/>
                </a:solidFill>
                <a:effectLst/>
                <a:latin typeface="MyriadPro-Light"/>
              </a:rPr>
              <a:t>implied moral message</a:t>
            </a:r>
            <a:r>
              <a:rPr lang="en-US" sz="4000" b="1" dirty="0"/>
              <a:t>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89AE9EA-3419-F01A-B0FA-A33CB7CE70EE}"/>
              </a:ext>
            </a:extLst>
          </p:cNvPr>
          <p:cNvSpPr/>
          <p:nvPr/>
        </p:nvSpPr>
        <p:spPr>
          <a:xfrm>
            <a:off x="6371303" y="4645742"/>
            <a:ext cx="5442155" cy="128311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0" dirty="0">
                <a:solidFill>
                  <a:srgbClr val="242021"/>
                </a:solidFill>
                <a:effectLst/>
                <a:latin typeface="MyriadPro-Light"/>
              </a:rPr>
              <a:t>spontaneously</a:t>
            </a:r>
            <a:r>
              <a:rPr lang="en-US" sz="6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3985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208858-15C0-89DC-DF54-9C779171F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977" y="1410250"/>
            <a:ext cx="6985382" cy="20394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5BBADA-BA30-CC1B-6C55-16170003A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21" y="3675766"/>
            <a:ext cx="5268247" cy="2950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C90663-733F-33F7-AC76-C1EC4EE24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100" y="3675766"/>
            <a:ext cx="5268246" cy="29502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BCE1F3-2735-C2E2-B4EA-ED87890DB8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9556" l="7167" r="90000">
                        <a14:foregroundMark x1="11375" y1="30944" x2="19333" y2="58444"/>
                        <a14:foregroundMark x1="18655" y1="65832" x2="16250" y2="92056"/>
                        <a14:foregroundMark x1="19333" y1="58444" x2="19240" y2="59454"/>
                        <a14:foregroundMark x1="12915" y1="78329" x2="7167" y2="54667"/>
                        <a14:foregroundMark x1="16250" y1="92056" x2="13486" y2="80678"/>
                        <a14:foregroundMark x1="7167" y1="54667" x2="11833" y2="38222"/>
                        <a14:foregroundMark x1="69958" y1="88167" x2="70875" y2="36056"/>
                        <a14:foregroundMark x1="70875" y1="36056" x2="47500" y2="8278"/>
                        <a14:foregroundMark x1="47500" y1="8278" x2="33167" y2="32944"/>
                        <a14:foregroundMark x1="26692" y1="57560" x2="25875" y2="60667"/>
                        <a14:foregroundMark x1="33167" y1="32944" x2="26910" y2="56731"/>
                        <a14:foregroundMark x1="25875" y1="60667" x2="29833" y2="90722"/>
                        <a14:foregroundMark x1="54205" y1="95823" x2="72042" y2="99556"/>
                        <a14:foregroundMark x1="29833" y1="90722" x2="49546" y2="94848"/>
                        <a14:backgroundMark x1="17000" y1="99500" x2="59333" y2="94444"/>
                        <a14:backgroundMark x1="59333" y1="94444" x2="22458" y2="52167"/>
                        <a14:backgroundMark x1="22458" y1="52167" x2="12833" y2="80889"/>
                        <a14:backgroundMark x1="12833" y1="80889" x2="15667" y2="96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181480">
            <a:off x="8188730" y="17778"/>
            <a:ext cx="3903773" cy="29278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74EF9D-7427-70B1-9B7E-41535A7EE7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652" y="0"/>
            <a:ext cx="5268245" cy="296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22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6FB7B64-95E3-BCBC-44F0-F2E88AE231D2}"/>
              </a:ext>
            </a:extLst>
          </p:cNvPr>
          <p:cNvSpPr/>
          <p:nvPr/>
        </p:nvSpPr>
        <p:spPr>
          <a:xfrm>
            <a:off x="193964" y="193964"/>
            <a:ext cx="8021781" cy="6400800"/>
          </a:xfrm>
          <a:prstGeom prst="roundRect">
            <a:avLst/>
          </a:prstGeom>
          <a:solidFill>
            <a:srgbClr val="FFFF00"/>
          </a:solidFill>
          <a:ln w="19050" cap="rnd" cmpd="sng" algn="ctr">
            <a:solidFill>
              <a:srgbClr val="E5B45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*Tahoma-Bold-7858-Identity-H"/>
                <a:ea typeface="+mn-ea"/>
                <a:cs typeface="+mn-cs"/>
              </a:rPr>
              <a:t>1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*Tahoma-7857-Identity-H"/>
                <a:ea typeface="+mn-ea"/>
                <a:cs typeface="+mn-cs"/>
              </a:rPr>
              <a:t>Can you play a musical instrument?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*Tahoma-7857-Identity-H"/>
                <a:ea typeface="+mn-ea"/>
                <a:cs typeface="+mn-cs"/>
              </a:rPr>
              <a:t>2 How many times have you been abroad?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*Tahoma-7857-Identity-H"/>
                <a:ea typeface="+mn-ea"/>
                <a:cs typeface="+mn-cs"/>
              </a:rPr>
              <a:t>3 Did you go to bed early last night?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*Tahoma-7857-Identity-H"/>
                <a:ea typeface="+mn-ea"/>
                <a:cs typeface="+mn-cs"/>
              </a:rPr>
              <a:t>4 What do you usually have for breakfast?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*Tahoma-Bold-7858-Identity-H"/>
                <a:ea typeface="+mn-ea"/>
                <a:cs typeface="+mn-cs"/>
              </a:rPr>
              <a:t>5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*Tahoma-7857-Identity-H"/>
                <a:ea typeface="+mn-ea"/>
                <a:cs typeface="+mn-cs"/>
              </a:rPr>
              <a:t>Are you going to go out on Saturday night?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*Tahoma-7857-Identity-H"/>
                <a:ea typeface="+mn-ea"/>
                <a:cs typeface="+mn-cs"/>
              </a:rPr>
              <a:t>6 Have you ever won a prize or trophy?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*Tahoma-7857-Identity-H"/>
                <a:ea typeface="+mn-ea"/>
                <a:cs typeface="+mn-cs"/>
              </a:rPr>
              <a:t>7 What are you going to do after class?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*Tahoma-Bold-7858-Identity-H"/>
                <a:ea typeface="+mn-ea"/>
                <a:cs typeface="+mn-cs"/>
              </a:rPr>
              <a:t>8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*Tahoma-7857-Identity-H"/>
                <a:ea typeface="+mn-ea"/>
                <a:cs typeface="+mn-cs"/>
              </a:rPr>
              <a:t>What's your favorite time of year?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*Tahoma-7857-Identity-H"/>
                <a:ea typeface="+mn-ea"/>
                <a:cs typeface="+mn-cs"/>
              </a:rPr>
              <a:t>9 When did you last get a letter written by hand?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*Tahoma-Bold-7858-Identity-H"/>
                <a:ea typeface="+mn-ea"/>
                <a:cs typeface="+mn-cs"/>
              </a:rPr>
              <a:t>10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*Tahoma-7857-Identity-H"/>
                <a:ea typeface="+mn-ea"/>
                <a:cs typeface="+mn-cs"/>
              </a:rPr>
              <a:t>What do you do on Sunday mornings?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EAC709-2754-3604-00CB-D3B8A26FA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745" y="267589"/>
            <a:ext cx="3810000" cy="632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4776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28</TotalTime>
  <Words>102</Words>
  <Application>Microsoft Office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*Tahoma-7857-Identity-H</vt:lpstr>
      <vt:lpstr>*Tahoma-Bold-7858-Identity-H</vt:lpstr>
      <vt:lpstr>Arial</vt:lpstr>
      <vt:lpstr>Calibri</vt:lpstr>
      <vt:lpstr>Gill Sans MT</vt:lpstr>
      <vt:lpstr>MyriadPro-Light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Armin nematifar</dc:creator>
  <cp:lastModifiedBy>Armin nematifar</cp:lastModifiedBy>
  <cp:revision>1</cp:revision>
  <dcterms:created xsi:type="dcterms:W3CDTF">2023-07-31T18:44:41Z</dcterms:created>
  <dcterms:modified xsi:type="dcterms:W3CDTF">2023-07-31T19:13:31Z</dcterms:modified>
</cp:coreProperties>
</file>