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6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96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3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76C093-7FBF-47DB-BBB5-68B50629F03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93E3B4-E9CD-4C8D-8C69-14592936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3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62FB4-C429-573A-0045-C9CE50C9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123671"/>
            <a:ext cx="5486400" cy="642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1B06C-4B35-E1AE-5228-62B5A569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04" y="123671"/>
            <a:ext cx="5657850" cy="6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68DC0-3277-9A0D-412C-CC40D5A9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2999913"/>
            <a:ext cx="5222926" cy="3681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7A3B5-EF80-4084-7003-63B31F3B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41" y="2999913"/>
            <a:ext cx="6454877" cy="36811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D4358-CC26-A60C-A361-E797C96DD9F6}"/>
              </a:ext>
            </a:extLst>
          </p:cNvPr>
          <p:cNvSpPr/>
          <p:nvPr/>
        </p:nvSpPr>
        <p:spPr>
          <a:xfrm>
            <a:off x="176981" y="176981"/>
            <a:ext cx="11838037" cy="25219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Make your own hoax our rumor about  your teacher try to make it as real and sophisticated as possible </a:t>
            </a:r>
          </a:p>
        </p:txBody>
      </p:sp>
    </p:spTree>
    <p:extLst>
      <p:ext uri="{BB962C8B-B14F-4D97-AF65-F5344CB8AC3E}">
        <p14:creationId xmlns:p14="http://schemas.microsoft.com/office/powerpoint/2010/main" val="47654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1F24C-691B-AAF1-4259-ADAB4CC2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243564"/>
            <a:ext cx="11863844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7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A173B-418A-B183-7E45-FE108E32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0" y="191729"/>
            <a:ext cx="10391612" cy="1187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58226-2145-6C03-B8F3-8436DB7E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8" y="1882877"/>
            <a:ext cx="6092090" cy="4621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4C520-08E0-49A5-542A-6481FF7FC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410" y="1882876"/>
            <a:ext cx="5387560" cy="46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EAB43-4756-5231-0AFC-B10E24BF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4" y="147483"/>
            <a:ext cx="5818136" cy="635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C9300-1F18-78E5-8DDF-9147D8CA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9" y="154857"/>
            <a:ext cx="5818136" cy="63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7B657-8DB5-6A0C-1F96-D65DFF2B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8" y="130277"/>
            <a:ext cx="5601777" cy="288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344FE-1049-BDEA-F3D8-42EE8CBC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277"/>
            <a:ext cx="5847583" cy="659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88478-81BE-C3AB-5491-A3D16BD19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0656" y="3193333"/>
            <a:ext cx="4016785" cy="33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4FE16-2D20-09C1-3F5A-7293C463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133350"/>
            <a:ext cx="6605912" cy="5368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C0F29-001A-F577-AF9B-96C9474BE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47" y="1194619"/>
            <a:ext cx="5572125" cy="55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BF1F-540E-660C-2F50-751D7B7C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" y="151478"/>
            <a:ext cx="5791200" cy="3277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8C9DF-A403-0CAE-139D-FC36A112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91" y="1651819"/>
            <a:ext cx="6543932" cy="49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22262-0C96-5864-8A70-47B03B76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275533"/>
            <a:ext cx="6029325" cy="6306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6C9A6-A703-20B2-7A53-945FB19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38" y="2681288"/>
            <a:ext cx="5667375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79F65-E02B-AF52-D9B5-65D22F40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13" y="147638"/>
            <a:ext cx="5715000" cy="23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85647-38B6-D1D7-0FB7-5E0ADB23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4" y="117989"/>
            <a:ext cx="6220871" cy="3203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7EF00-31DF-3FFA-0526-9638B742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4" y="3429000"/>
            <a:ext cx="6220871" cy="3203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62003-2ED6-E57D-17F2-EFB4B904F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39" y="117989"/>
            <a:ext cx="5552277" cy="65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434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19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2023-08-08T10:04:02Z</dcterms:created>
  <dcterms:modified xsi:type="dcterms:W3CDTF">2023-08-08T10:21:22Z</dcterms:modified>
</cp:coreProperties>
</file>