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1" r:id="rId5"/>
    <p:sldId id="258" r:id="rId6"/>
    <p:sldId id="260" r:id="rId7"/>
    <p:sldId id="262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50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2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4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77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62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013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09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04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61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6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91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7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63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10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5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9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1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4BDB75-64D0-41A0-9954-2E2AB16D07DE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83F51E-4A22-464B-99E4-3236D65D0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1EBD82-60FF-37FD-0F03-C6859F360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17" y="153015"/>
            <a:ext cx="5693031" cy="6586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21832-4D1B-DCC6-2E7E-717081F4F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058" y="153016"/>
            <a:ext cx="5381625" cy="65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6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538E3-B364-4007-7042-067BFB4A5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9" y="427703"/>
            <a:ext cx="10964811" cy="600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4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E77DA-23AD-B3D4-1BF7-19668E4CD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189117"/>
            <a:ext cx="11820525" cy="593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6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0C7F4-4F20-6D20-FBCE-39F62094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19" y="222515"/>
            <a:ext cx="7322267" cy="2609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AF392C-0E06-4ADB-5831-81190BCC1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407" y="3023420"/>
            <a:ext cx="8955344" cy="36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D834C9-D285-E620-FB07-A20CB92E1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17" y="265470"/>
            <a:ext cx="5803683" cy="6312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965A7-F44A-C532-C603-E97FC66D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794" y="265469"/>
            <a:ext cx="5533295" cy="63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6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F00A1C-DA9F-23A1-744E-7FFC1F9A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39" y="142875"/>
            <a:ext cx="5638800" cy="3286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5FCBA1-73F4-0A72-E0E9-A694D34AA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9" y="3701845"/>
            <a:ext cx="5638800" cy="2898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6B3497-90B2-0858-1D94-FBE290B71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065" y="184184"/>
            <a:ext cx="5744497" cy="651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3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C3B5BB-D595-961A-0AA6-23D38D9CF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7" y="162231"/>
            <a:ext cx="7962313" cy="6386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24C87-64B9-1A11-74E3-87F73B55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037" y="162231"/>
            <a:ext cx="3052223" cy="63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1F0029-9ED1-8C60-69FD-3CEF8C0F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0" y="265470"/>
            <a:ext cx="5343525" cy="17129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F87E1-088B-FAFF-2364-F1048B037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40" y="2232690"/>
            <a:ext cx="5610225" cy="4359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B92751-9F9F-B5F3-0797-B0410D9DB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362" y="494071"/>
            <a:ext cx="4113525" cy="58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8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629B0-D240-F693-E31E-70094BABF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6" y="316015"/>
            <a:ext cx="5534025" cy="5657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C86296-4FA6-CB9E-C402-91453DC24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760" y="1165123"/>
            <a:ext cx="5715000" cy="55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8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0D2F2-7EBB-7D9E-F672-688894EC6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730" y="217640"/>
            <a:ext cx="7320269" cy="6422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DDA6A0-EFE5-82DF-F475-5BDD63E1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8" y="217639"/>
            <a:ext cx="4224746" cy="642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89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 nematifar</dc:creator>
  <cp:lastModifiedBy>Armin nematifar</cp:lastModifiedBy>
  <cp:revision>1</cp:revision>
  <dcterms:created xsi:type="dcterms:W3CDTF">2023-08-13T06:36:44Z</dcterms:created>
  <dcterms:modified xsi:type="dcterms:W3CDTF">2023-08-13T07:00:52Z</dcterms:modified>
</cp:coreProperties>
</file>