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0" r:id="rId5"/>
    <p:sldId id="259" r:id="rId6"/>
    <p:sldId id="261" r:id="rId7"/>
    <p:sldId id="264" r:id="rId8"/>
    <p:sldId id="262" r:id="rId9"/>
    <p:sldId id="263" r:id="rId10"/>
    <p:sldId id="26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6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A02AA4-641A-42E7-A799-F70334DEC70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E2CA8B-4F86-4C8D-8996-D958020A24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7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97D4F-6E1B-28FB-36BC-72857B40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4" y="168530"/>
            <a:ext cx="5381625" cy="6099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89424-0AF7-1D46-66C9-32FDEB8D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529"/>
            <a:ext cx="5419725" cy="60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3447C-171C-53BA-969B-A5C7FB2E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20" y="3428999"/>
            <a:ext cx="5340559" cy="2666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6FB793-A46F-CD1E-222B-8F6D6B5CD447}"/>
              </a:ext>
            </a:extLst>
          </p:cNvPr>
          <p:cNvSpPr/>
          <p:nvPr/>
        </p:nvSpPr>
        <p:spPr>
          <a:xfrm>
            <a:off x="206477" y="147484"/>
            <a:ext cx="11651226" cy="3038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You are going to make a story with each other but every person can say just one word …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Good luck =)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3A96E-401A-871B-AF6E-405233C7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0" y="3271979"/>
            <a:ext cx="2360356" cy="3352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09FC0-FBE7-8A83-68FC-D08B4F4F7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258" y="3428999"/>
            <a:ext cx="2605548" cy="30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981D0-B15A-EDAA-9830-8F95032A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244995"/>
            <a:ext cx="6503117" cy="6136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9C72C-226E-A6FB-761B-88FA7449F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56" y="244994"/>
            <a:ext cx="3160611" cy="2367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FADDC-709E-A9EB-449D-379DFB921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244" y="2794819"/>
            <a:ext cx="3230523" cy="2249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47901-3222-E357-D9EA-BA8B425B1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44" y="5168716"/>
            <a:ext cx="4295775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6837CF-7972-F766-39AC-1E9921C32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575" y="1928044"/>
            <a:ext cx="2481109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821E1-B1ED-F5DA-EE88-E0C9F6AB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3" y="292816"/>
            <a:ext cx="5495925" cy="2627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99111-D2C4-AC92-12ED-36DBC93F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48" y="292816"/>
            <a:ext cx="5686425" cy="3590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1ED47-CE59-93AF-BA56-4CD19F688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391" y="4144297"/>
            <a:ext cx="5802882" cy="1991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9A5E67-DB6B-F92C-8B97-A70954508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73" y="3229897"/>
            <a:ext cx="559777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CD139-0348-0E68-2954-C619BB1D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6" y="164309"/>
            <a:ext cx="11857748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D3D7E-6615-EDCF-BD46-6F5D6707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6" y="3261697"/>
            <a:ext cx="5604694" cy="2802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F82F4-28D1-D146-9B8C-2180DCA1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52" y="2747809"/>
            <a:ext cx="5756480" cy="3453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20C89-6ABB-DE59-8095-A887140F7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16" y="298654"/>
            <a:ext cx="5032273" cy="2818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71D87-4A7E-ECBB-2313-42D2F681D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8654"/>
            <a:ext cx="5604694" cy="22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7EF0D-53FD-EE95-6EB2-D4FE385D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4" y="287746"/>
            <a:ext cx="11548756" cy="2322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842F1-5FFC-8978-33D5-4BE15B870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3" y="3139716"/>
            <a:ext cx="11548756" cy="29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73297-3EB7-971E-C198-067BB0CC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5" y="117987"/>
            <a:ext cx="6210281" cy="6135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D4EE6-5E0C-8139-1F19-289CCA070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45" y="117986"/>
            <a:ext cx="5381625" cy="61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A1771-CDFD-DC30-0D75-60D07CB1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8" y="237664"/>
            <a:ext cx="6181725" cy="5779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7FE11-8E0E-1789-C1D4-093DB1CF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304" y="355650"/>
            <a:ext cx="5075903" cy="319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820A2-9ADE-0E48-4BFF-B98EA3C69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304" y="3751314"/>
            <a:ext cx="5075903" cy="22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4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BDDB8-EF9C-0AD0-4B70-AA4F146F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296503"/>
            <a:ext cx="5438775" cy="583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945BF-9C2B-1E27-BBD2-87F203C2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96504"/>
            <a:ext cx="5654316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0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BC93D-7108-FC73-0710-5D7BF985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9" y="214005"/>
            <a:ext cx="5486400" cy="5493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9574D-3B44-67E9-9DC4-56DB211C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58" y="214005"/>
            <a:ext cx="5438103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88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22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2023-08-19T18:46:23Z</dcterms:created>
  <dcterms:modified xsi:type="dcterms:W3CDTF">2023-08-19T19:05:09Z</dcterms:modified>
</cp:coreProperties>
</file>