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57" r:id="rId4"/>
    <p:sldId id="256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5600" y="3139657"/>
            <a:ext cx="7224173" cy="186723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800">
                <a:solidFill>
                  <a:srgbClr val="FF5DE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2820" y="5520881"/>
            <a:ext cx="7224173" cy="1018032"/>
          </a:xfr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AF2-B376-48BF-949C-32EB54B8AB9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94C9-8885-448D-AD5C-6E28823A9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1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AF2-B376-48BF-949C-32EB54B8AB9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94C9-8885-448D-AD5C-6E28823A9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4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AF2-B376-48BF-949C-32EB54B8AB9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94C9-8885-448D-AD5C-6E28823A9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5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AF2-B376-48BF-949C-32EB54B8AB9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94C9-8885-448D-AD5C-6E28823A99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967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40" y="533672"/>
            <a:ext cx="10994760" cy="1018032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FF5D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2003755"/>
            <a:ext cx="10994760" cy="4352595"/>
          </a:xfrm>
        </p:spPr>
        <p:txBody>
          <a:bodyPr/>
          <a:lstStyle>
            <a:lvl1pPr algn="l">
              <a:defRPr sz="3733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AF2-B376-48BF-949C-32EB54B8AB9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94C9-8885-448D-AD5C-6E28823A9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8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16" y="501650"/>
            <a:ext cx="7929680" cy="1018033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5D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17" y="1596540"/>
            <a:ext cx="7929680" cy="4768224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AF2-B376-48BF-949C-32EB54B8AB9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94C9-8885-448D-AD5C-6E28823A9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9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AF2-B376-48BF-949C-32EB54B8AB9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94C9-8885-448D-AD5C-6E28823A9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AF2-B376-48BF-949C-32EB54B8AB9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94C9-8885-448D-AD5C-6E28823A9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2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39" y="438277"/>
            <a:ext cx="10769195" cy="1018033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FF5D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207360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837223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2207360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837223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AF2-B376-48BF-949C-32EB54B8AB9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94C9-8885-448D-AD5C-6E28823A9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4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AF2-B376-48BF-949C-32EB54B8AB9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94C9-8885-448D-AD5C-6E28823A9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6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AF2-B376-48BF-949C-32EB54B8AB9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94C9-8885-448D-AD5C-6E28823A9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5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AF2-B376-48BF-949C-32EB54B8AB9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94C9-8885-448D-AD5C-6E28823A9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5EAF2-B376-48BF-949C-32EB54B8AB9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B94C9-8885-448D-AD5C-6E28823A99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07572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A27BF3-7B1F-89C9-5446-6E5B0DDD594A}"/>
              </a:ext>
            </a:extLst>
          </p:cNvPr>
          <p:cNvSpPr/>
          <p:nvPr/>
        </p:nvSpPr>
        <p:spPr>
          <a:xfrm>
            <a:off x="560438" y="294968"/>
            <a:ext cx="10663084" cy="18140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Are you someone who finds themselves intrigued by the past and the stories it holds?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27132B-F75F-721B-D1C5-0558E17C8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3" y="2661622"/>
            <a:ext cx="4299922" cy="39014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3C298F-6145-57EA-A48E-2EBED5E24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4" y="2661622"/>
            <a:ext cx="3183501" cy="39014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609D44-06F5-AFFF-0740-8FD46194B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525" y="2661622"/>
            <a:ext cx="3960404" cy="390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9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979E32-D9E3-0E6C-60A4-03D2A6E8A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19" y="3125429"/>
            <a:ext cx="4272731" cy="3391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3898D4-D4C1-2AD4-4935-8C8C5B4E2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421" y="3125427"/>
            <a:ext cx="4109108" cy="33910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10E5D9-634F-F641-76A6-D6FCF84DB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5000" y="3125426"/>
            <a:ext cx="2857500" cy="339105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E6417E-4120-93BF-ED08-062CC6635CCB}"/>
              </a:ext>
            </a:extLst>
          </p:cNvPr>
          <p:cNvSpPr/>
          <p:nvPr/>
        </p:nvSpPr>
        <p:spPr>
          <a:xfrm>
            <a:off x="280219" y="250723"/>
            <a:ext cx="11672281" cy="24187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Can you identify these people in the pictures?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What do they have in common?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What do people do when they're unhappy with their leaders?</a:t>
            </a:r>
          </a:p>
        </p:txBody>
      </p:sp>
    </p:spTree>
    <p:extLst>
      <p:ext uri="{BB962C8B-B14F-4D97-AF65-F5344CB8AC3E}">
        <p14:creationId xmlns:p14="http://schemas.microsoft.com/office/powerpoint/2010/main" val="207820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DF3054-C4AB-21B8-64F7-463E4139F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5" y="182786"/>
            <a:ext cx="5443309" cy="180824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F1C46B-0A9A-B891-D83F-17688E6F66F6}"/>
              </a:ext>
            </a:extLst>
          </p:cNvPr>
          <p:cNvSpPr/>
          <p:nvPr/>
        </p:nvSpPr>
        <p:spPr>
          <a:xfrm>
            <a:off x="255638" y="2169302"/>
            <a:ext cx="4921046" cy="7669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Hold a rally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B9810-13ED-0D7B-1B4D-9C88B8FA9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303" y="195538"/>
            <a:ext cx="5569974" cy="180824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CA65444-8FC4-6BDE-37C7-684CFC764A73}"/>
              </a:ext>
            </a:extLst>
          </p:cNvPr>
          <p:cNvSpPr/>
          <p:nvPr/>
        </p:nvSpPr>
        <p:spPr>
          <a:xfrm>
            <a:off x="6885038" y="2169302"/>
            <a:ext cx="4542503" cy="7669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Sign a petition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0EA50C-0892-8E4A-D525-AA869A3B0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307" y="3429000"/>
            <a:ext cx="7949381" cy="219076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EADA5C-E943-AEA6-1F73-6DB97E9FC5B2}"/>
              </a:ext>
            </a:extLst>
          </p:cNvPr>
          <p:cNvSpPr/>
          <p:nvPr/>
        </p:nvSpPr>
        <p:spPr>
          <a:xfrm>
            <a:off x="2880850" y="5789044"/>
            <a:ext cx="6430297" cy="7669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Shout slogans </a:t>
            </a:r>
          </a:p>
        </p:txBody>
      </p:sp>
    </p:spTree>
    <p:extLst>
      <p:ext uri="{BB962C8B-B14F-4D97-AF65-F5344CB8AC3E}">
        <p14:creationId xmlns:p14="http://schemas.microsoft.com/office/powerpoint/2010/main" val="377937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8843A9-DCE4-6FF7-5042-4C98AD179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6" y="255485"/>
            <a:ext cx="11389289" cy="1337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72F9A5-C78F-51E7-6F28-CE98D2752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446" y="2096729"/>
            <a:ext cx="6448425" cy="2664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222368-D120-ACCF-B75C-B2580FF3A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1" y="4543424"/>
            <a:ext cx="10429875" cy="2200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DAED4-76D2-3D4C-66DF-837EBEBC8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05" y="1903770"/>
            <a:ext cx="4739879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9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FEC85A-5ED8-56B8-22D7-12C0FE19A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29" y="112463"/>
            <a:ext cx="10580208" cy="2544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887018-F8EB-502A-B6AF-C5ABDFE3A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99" y="2948449"/>
            <a:ext cx="2466975" cy="184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72955B-DBC4-D417-57FC-150249289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92" y="2948450"/>
            <a:ext cx="2143125" cy="1847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62EB74-09D1-47B1-E407-001C15956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8735" y="2948448"/>
            <a:ext cx="2857500" cy="1847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6D3CD9-87F5-8D23-5CA4-1968E67BB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8307" y="2948447"/>
            <a:ext cx="3075193" cy="1847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F53D8C-BB54-D33D-9FA8-B5D39F1114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129" y="4970206"/>
            <a:ext cx="2518596" cy="1769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86D3D9-1852-9943-D12B-11B2C884D1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8735" y="5088192"/>
            <a:ext cx="2857500" cy="16518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FA2324-ED5C-B40E-0D9E-B6D40AAC2C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8307" y="5101711"/>
            <a:ext cx="3075193" cy="1638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1E9228-3440-4F3E-F8E8-4C4498B717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1392" y="4970206"/>
            <a:ext cx="2143125" cy="176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68737F-83F8-9E08-D4CC-2A5A8FDED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6" y="2934928"/>
            <a:ext cx="11599452" cy="37755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5F2315-995F-2FF8-5B63-903C085F2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66" y="252283"/>
            <a:ext cx="10583573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6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65F11-F95C-B050-DFD5-98B86275D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11" y="306643"/>
            <a:ext cx="11377459" cy="2126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7FC970-128D-CAC9-92C6-D6BD75548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93" y="2534593"/>
            <a:ext cx="11601694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5C2EB-C979-4712-4BD4-D8465AC95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214312"/>
            <a:ext cx="5657850" cy="6429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A42826-FDA5-D766-3961-8F21FF1C2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214312"/>
            <a:ext cx="5448300" cy="360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922F3B-BE37-FFB1-690F-22CC8A483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405" y="4114800"/>
            <a:ext cx="5448301" cy="25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3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313850-DE88-67E8-1D52-5BDAA7CCD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61" y="115375"/>
            <a:ext cx="7290620" cy="3194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F4251A-25B5-B8CA-E3B0-A5F731406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387" y="3244712"/>
            <a:ext cx="8672051" cy="337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597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BE1C880-1AA6-4177-9B43-661B75F475DB}" vid="{110D2A4C-95F1-4F50-9268-B684036071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25</TotalTime>
  <Words>51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Armin nematifar</dc:creator>
  <cp:lastModifiedBy>Armin nematifar</cp:lastModifiedBy>
  <cp:revision>1</cp:revision>
  <dcterms:created xsi:type="dcterms:W3CDTF">2023-08-28T08:10:11Z</dcterms:created>
  <dcterms:modified xsi:type="dcterms:W3CDTF">2023-08-28T08:35:58Z</dcterms:modified>
</cp:coreProperties>
</file>