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5600" y="3139657"/>
            <a:ext cx="7224173" cy="186723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800">
                <a:solidFill>
                  <a:srgbClr val="FF5DE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2820" y="5520881"/>
            <a:ext cx="7224173" cy="1018032"/>
          </a:xfr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71A1-41F0-45D1-9123-8B6772AA7D81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2453-A208-434B-88C8-1A50E8F6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3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71A1-41F0-45D1-9123-8B6772AA7D81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2453-A208-434B-88C8-1A50E8F6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4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71A1-41F0-45D1-9123-8B6772AA7D81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2453-A208-434B-88C8-1A50E8F6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3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71A1-41F0-45D1-9123-8B6772AA7D81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2453-A208-434B-88C8-1A50E8F6A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2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40" y="533672"/>
            <a:ext cx="10994760" cy="1018032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FF5D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2003755"/>
            <a:ext cx="10994760" cy="4352595"/>
          </a:xfrm>
        </p:spPr>
        <p:txBody>
          <a:bodyPr/>
          <a:lstStyle>
            <a:lvl1pPr algn="l">
              <a:defRPr sz="3733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71A1-41F0-45D1-9123-8B6772AA7D81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2453-A208-434B-88C8-1A50E8F6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3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16" y="501650"/>
            <a:ext cx="7929680" cy="1018033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5D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17" y="1596540"/>
            <a:ext cx="7929680" cy="4768224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71A1-41F0-45D1-9123-8B6772AA7D81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2453-A208-434B-88C8-1A50E8F6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1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71A1-41F0-45D1-9123-8B6772AA7D81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2453-A208-434B-88C8-1A50E8F6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4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71A1-41F0-45D1-9123-8B6772AA7D81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2453-A208-434B-88C8-1A50E8F6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39" y="438277"/>
            <a:ext cx="10769195" cy="1018033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FF5D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207360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837223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207360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837223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71A1-41F0-45D1-9123-8B6772AA7D81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2453-A208-434B-88C8-1A50E8F6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5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71A1-41F0-45D1-9123-8B6772AA7D81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2453-A208-434B-88C8-1A50E8F6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2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71A1-41F0-45D1-9123-8B6772AA7D81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2453-A208-434B-88C8-1A50E8F6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71A1-41F0-45D1-9123-8B6772AA7D81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2453-A208-434B-88C8-1A50E8F6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3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871A1-41F0-45D1-9123-8B6772AA7D81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2453-A208-434B-88C8-1A50E8F6A6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67985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38195-8AB5-28B8-06D4-72F9AA77F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" y="191729"/>
            <a:ext cx="6644957" cy="6430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B93B12-50FC-F19B-324E-190545AF3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31" y="191728"/>
            <a:ext cx="5039034" cy="64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1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0F60B2-20F0-767F-FB0B-E4721041725C}"/>
              </a:ext>
            </a:extLst>
          </p:cNvPr>
          <p:cNvSpPr/>
          <p:nvPr/>
        </p:nvSpPr>
        <p:spPr>
          <a:xfrm>
            <a:off x="870155" y="294968"/>
            <a:ext cx="10368116" cy="2374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</a:rPr>
              <a:t>Global warming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Myth or real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BDA51E-4F80-DF99-A61F-DBD5C1289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55" y="2816942"/>
            <a:ext cx="10368116" cy="38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8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69CC4A-F8AF-C36E-03EE-464784BF5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9" y="147483"/>
            <a:ext cx="6745308" cy="64450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26D87-9AC6-2562-F548-3E2A2BC62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927" y="164844"/>
            <a:ext cx="4473525" cy="232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79EF0E-BE1D-F234-2907-FB8191399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927" y="2628899"/>
            <a:ext cx="4473525" cy="2061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649EF0-6333-2AC1-8AE9-5504C1A86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927" y="4922272"/>
            <a:ext cx="44735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EC647-F09F-3536-423E-91F10056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357" y="224451"/>
            <a:ext cx="5362575" cy="63238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A0F730-8B87-66B0-7AF9-7C9170C82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8" y="224451"/>
            <a:ext cx="6186487" cy="63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2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70E46-0265-9695-3B00-A46AB9436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69" y="165151"/>
            <a:ext cx="5648325" cy="6471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06DF54-BA4B-6538-4D77-12A0F0116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008" y="165150"/>
            <a:ext cx="5457825" cy="647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3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0D0CDA-E7F7-E64D-9238-1ADB8D84F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7" y="161309"/>
            <a:ext cx="7074925" cy="6416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4A3D37-41F2-FB6D-ABEF-CC67F8706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01" y="161309"/>
            <a:ext cx="4546611" cy="641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2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1E334-51A7-F50B-29E1-EB18FF6759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CONDITIONAL DISCUSSION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B’s QUESTIONS (Do not show these to student 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If you told me all of your secrets, would I be shocked?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If you changed your name, what name would you choose?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If you could speak three other languages. What would they be?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 If you could decide what happens in your life tomorrow, what would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want to happen?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5) Where would you live if you could live anywhere in the world?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6) If a natural disaster hit your town, what would you do?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7) If you became a rock star, what kind of songs would you sing and what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would you have?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8) If the world was going to end at 3.37 tomorrow afternoon, what would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do up until that time?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9) If you were the world’s best at something, what would you like to 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 at?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10) If you were 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colour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what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colour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would you be and why?</a:t>
            </a:r>
          </a:p>
        </p:txBody>
      </p:sp>
    </p:spTree>
    <p:extLst>
      <p:ext uri="{BB962C8B-B14F-4D97-AF65-F5344CB8AC3E}">
        <p14:creationId xmlns:p14="http://schemas.microsoft.com/office/powerpoint/2010/main" val="143083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1FF24A-E04F-BA47-932F-9D14029E1528}"/>
              </a:ext>
            </a:extLst>
          </p:cNvPr>
          <p:cNvSpPr/>
          <p:nvPr/>
        </p:nvSpPr>
        <p:spPr>
          <a:xfrm>
            <a:off x="191728" y="191728"/>
            <a:ext cx="11808543" cy="61943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b="1" dirty="0">
                <a:solidFill>
                  <a:schemeClr val="tx1"/>
                </a:solidFill>
              </a:rPr>
              <a:t>What would you have done if it had been raining heavily this morning?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If winter had been hot and summer had been cold this past year, what would you have thought?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If you had had private tutors throughout your schooling, how would your life have been different?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If you had been born in Los Angeles, how would your life have been different?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If you had been great at sports, how would your life have been different?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What would have happened if you had been a Mozart-level musical prodigy?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If you had been framed for a crime that you didn’t commit, what would you have done?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If Russia had landed on the moon before the United States, how would history have been different?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What would you have worn if it had been freezing cold when you woke up?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Who would you have told if you had won the lottery last Saturday?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If you had accidentally broken your friend’s laptop, what would you have told them?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If you had mistakenly walked out of a store without paying for something and gone home, what would you have done about it?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What would you have done if some criminals had robbed the bank while you were there?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If Germany, Japan, and Italy had won World War Two, how would the world have changed?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What would you have said to the waiter if he had given you the wrong food?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If you had known then what you know now, which major would you have chosen at school?</a:t>
            </a:r>
          </a:p>
        </p:txBody>
      </p:sp>
    </p:spTree>
    <p:extLst>
      <p:ext uri="{BB962C8B-B14F-4D97-AF65-F5344CB8AC3E}">
        <p14:creationId xmlns:p14="http://schemas.microsoft.com/office/powerpoint/2010/main" val="238919485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BE1C880-1AA6-4177-9B43-661B75F475DB}" vid="{110D2A4C-95F1-4F50-9268-B684036071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</TotalTime>
  <Words>490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 nematifar</dc:creator>
  <cp:lastModifiedBy>Armin nematifar</cp:lastModifiedBy>
  <cp:revision>1</cp:revision>
  <dcterms:created xsi:type="dcterms:W3CDTF">2023-09-02T20:39:55Z</dcterms:created>
  <dcterms:modified xsi:type="dcterms:W3CDTF">2023-09-02T20:52:48Z</dcterms:modified>
</cp:coreProperties>
</file>