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3139657"/>
            <a:ext cx="7224173" cy="18672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rgbClr val="FF5DE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2820" y="5520881"/>
            <a:ext cx="7224173" cy="1018032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4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3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40" y="533672"/>
            <a:ext cx="10994760" cy="1018032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03755"/>
            <a:ext cx="10994760" cy="4352595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16" y="501650"/>
            <a:ext cx="7929680" cy="1018033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17" y="1596540"/>
            <a:ext cx="7929680" cy="4768224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39" y="438277"/>
            <a:ext cx="10769195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0736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3722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20736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3722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43D2-46ED-43F2-8BEE-F1AE19B3AF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5F8E-D92C-48E2-BB36-F57A74413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4926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A6710-DD27-C33D-40AE-98F68CED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9" y="295274"/>
            <a:ext cx="5591175" cy="6194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061CA-73B2-85A9-E53D-C728C83C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26" y="295275"/>
            <a:ext cx="5476875" cy="61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C9EE54-8A16-1D5D-241D-1C03995DAC49}"/>
              </a:ext>
            </a:extLst>
          </p:cNvPr>
          <p:cNvSpPr/>
          <p:nvPr/>
        </p:nvSpPr>
        <p:spPr>
          <a:xfrm>
            <a:off x="6872748" y="2418733"/>
            <a:ext cx="4866968" cy="42032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Students demand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Extracurricular activity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More sport time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Decrease the population of students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Healthier foods in school buffet 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Non-competitive sports 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AE0B4E-C761-B486-7888-C95A1A095E9E}"/>
              </a:ext>
            </a:extLst>
          </p:cNvPr>
          <p:cNvSpPr/>
          <p:nvPr/>
        </p:nvSpPr>
        <p:spPr>
          <a:xfrm>
            <a:off x="221226" y="206477"/>
            <a:ext cx="11769213" cy="17993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You are studying in a crowded and filthy school which doesn't have any facilities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You are going to protest and make a speech for the sake of your demands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9D579F-5633-8072-B582-98886A538CF8}"/>
              </a:ext>
            </a:extLst>
          </p:cNvPr>
          <p:cNvSpPr/>
          <p:nvPr/>
        </p:nvSpPr>
        <p:spPr>
          <a:xfrm>
            <a:off x="604684" y="2418732"/>
            <a:ext cx="4866968" cy="42032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/>
              <a:t>Principle demands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We just need math biology … </a:t>
            </a:r>
          </a:p>
          <a:p>
            <a:pPr algn="ctr"/>
            <a:r>
              <a:rPr lang="en-US" sz="2400" b="1" dirty="0"/>
              <a:t>We don’t need sport is dangerous </a:t>
            </a:r>
          </a:p>
          <a:p>
            <a:pPr algn="ctr"/>
            <a:r>
              <a:rPr lang="en-US" sz="2400" b="1" dirty="0"/>
              <a:t>The more students the more money </a:t>
            </a:r>
          </a:p>
          <a:p>
            <a:pPr algn="ctr"/>
            <a:r>
              <a:rPr lang="en-US" sz="2400" b="1" dirty="0"/>
              <a:t>Fast foods are tasty </a:t>
            </a:r>
          </a:p>
          <a:p>
            <a:pPr algn="ctr"/>
            <a:r>
              <a:rPr lang="en-US" sz="2400" b="1" dirty="0"/>
              <a:t>In sports competition, we want to know who is the winner and the loser  </a:t>
            </a:r>
          </a:p>
        </p:txBody>
      </p:sp>
    </p:spTree>
    <p:extLst>
      <p:ext uri="{BB962C8B-B14F-4D97-AF65-F5344CB8AC3E}">
        <p14:creationId xmlns:p14="http://schemas.microsoft.com/office/powerpoint/2010/main" val="25259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5488-010E-42E2-16F8-2015F8CA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0" y="159466"/>
            <a:ext cx="6057900" cy="6477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80325-92D9-8CD2-09EF-CE2F64C7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05" y="159465"/>
            <a:ext cx="5648325" cy="64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FFACF-EC6E-F282-EAFF-06B920D9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46A13-8661-B3F7-2487-062D1B73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6" y="255485"/>
            <a:ext cx="11389289" cy="1337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C05567-61F1-5679-9762-9B397A17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46" y="2096729"/>
            <a:ext cx="6448425" cy="2664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9C11D2-9C5C-CEEF-5937-5A356D83B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1" y="4543424"/>
            <a:ext cx="10429875" cy="220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A0175-F8EF-E270-5697-5E0953A46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05" y="1903770"/>
            <a:ext cx="47398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89885-6E58-4E7D-BEA8-40FBC4F44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07" y="279911"/>
            <a:ext cx="5657850" cy="6312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D00F2-1C95-E61C-BAE9-89733826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68" y="279911"/>
            <a:ext cx="5534025" cy="63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3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4E83-B998-D10B-E917-4640082B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2" y="117986"/>
            <a:ext cx="5770579" cy="6312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86EEB-490C-4D94-A09A-D31204394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107" y="221532"/>
            <a:ext cx="5000625" cy="2359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04834-8609-F210-AC99-61443184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192" y="2980709"/>
            <a:ext cx="5558453" cy="32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28800-0370-52C9-16FC-9C0A4DB9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7" y="134732"/>
            <a:ext cx="5648325" cy="4024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A16E1F-674B-57E5-ADBA-3F951CD2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4392714"/>
            <a:ext cx="10801350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599E0-3196-DFC6-316C-76349BFF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564" y="134732"/>
            <a:ext cx="5148186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72576-1057-E0E7-1600-34B4ED33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1" y="313404"/>
            <a:ext cx="5695950" cy="6087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03D246-B0DD-254B-8ED3-E9115BF39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314" y="313403"/>
            <a:ext cx="5648325" cy="60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8414C-EB86-FDF3-545A-2F104BFE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92" y="2398763"/>
            <a:ext cx="11310416" cy="206047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5723EB-5B7F-8257-D5D7-5CB198D76A56}"/>
              </a:ext>
            </a:extLst>
          </p:cNvPr>
          <p:cNvSpPr/>
          <p:nvPr/>
        </p:nvSpPr>
        <p:spPr>
          <a:xfrm>
            <a:off x="540774" y="235974"/>
            <a:ext cx="11310416" cy="18877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CAMPAIGNS &amp; ACTIVISM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E7B08-03A0-952B-F878-E017C551A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92" y="4734231"/>
            <a:ext cx="2847975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41AA2-677E-98B0-F4AF-B143A7B8A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734231"/>
            <a:ext cx="25527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11450-44D6-176C-5C33-2D0C54E9B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533" y="4734231"/>
            <a:ext cx="2857500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990C3-D6ED-245F-3A81-040FBA48D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221" y="4734231"/>
            <a:ext cx="2705959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046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E1C880-1AA6-4177-9B43-661B75F475DB}" vid="{110D2A4C-95F1-4F50-9268-B684036071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</TotalTime>
  <Words>90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2023-09-05T06:32:12Z</dcterms:created>
  <dcterms:modified xsi:type="dcterms:W3CDTF">2023-09-05T07:06:45Z</dcterms:modified>
</cp:coreProperties>
</file>