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3" r:id="rId2"/>
    <p:sldId id="264" r:id="rId3"/>
    <p:sldId id="256" r:id="rId4"/>
    <p:sldId id="257" r:id="rId5"/>
    <p:sldId id="258" r:id="rId6"/>
    <p:sldId id="259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7F74-959E-4F81-B1D1-38BDB64F4F07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D87E-E2DA-4F12-8679-DAB352057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16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7F74-959E-4F81-B1D1-38BDB64F4F07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D87E-E2DA-4F12-8679-DAB352057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5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7F74-959E-4F81-B1D1-38BDB64F4F07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D87E-E2DA-4F12-8679-DAB352057CA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4680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7F74-959E-4F81-B1D1-38BDB64F4F07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D87E-E2DA-4F12-8679-DAB352057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68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7F74-959E-4F81-B1D1-38BDB64F4F07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D87E-E2DA-4F12-8679-DAB352057CA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1438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7F74-959E-4F81-B1D1-38BDB64F4F07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D87E-E2DA-4F12-8679-DAB352057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5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7F74-959E-4F81-B1D1-38BDB64F4F07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D87E-E2DA-4F12-8679-DAB352057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29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7F74-959E-4F81-B1D1-38BDB64F4F07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D87E-E2DA-4F12-8679-DAB352057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24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7F74-959E-4F81-B1D1-38BDB64F4F07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D87E-E2DA-4F12-8679-DAB352057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64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7F74-959E-4F81-B1D1-38BDB64F4F07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D87E-E2DA-4F12-8679-DAB352057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16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7F74-959E-4F81-B1D1-38BDB64F4F07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D87E-E2DA-4F12-8679-DAB352057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3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7F74-959E-4F81-B1D1-38BDB64F4F07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D87E-E2DA-4F12-8679-DAB352057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4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7F74-959E-4F81-B1D1-38BDB64F4F07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D87E-E2DA-4F12-8679-DAB352057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96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7F74-959E-4F81-B1D1-38BDB64F4F07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D87E-E2DA-4F12-8679-DAB352057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4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7F74-959E-4F81-B1D1-38BDB64F4F07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D87E-E2DA-4F12-8679-DAB352057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2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7F74-959E-4F81-B1D1-38BDB64F4F07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D87E-E2DA-4F12-8679-DAB352057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66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27F74-959E-4F81-B1D1-38BDB64F4F07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0C0D87E-E2DA-4F12-8679-DAB352057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3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F240C7-3F43-1BE1-2C38-C215249FD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39" y="283291"/>
            <a:ext cx="5629275" cy="58520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0C2726-0CF3-3037-DB0B-204EAE5C3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1811746"/>
            <a:ext cx="5995836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35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4655DB-9F7A-C354-394C-8617350E0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245921"/>
            <a:ext cx="11265157" cy="1476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D438E7-F75A-3471-6FAE-370816EFE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455" y="1949783"/>
            <a:ext cx="4445736" cy="225350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47DD01F-638F-687D-0E13-EB9A71E9ECDE}"/>
              </a:ext>
            </a:extLst>
          </p:cNvPr>
          <p:cNvSpPr/>
          <p:nvPr/>
        </p:nvSpPr>
        <p:spPr>
          <a:xfrm>
            <a:off x="383458" y="2049680"/>
            <a:ext cx="6179574" cy="45623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It is imperative for individuals to take action towards ending homelessness and famine in their region.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What can be done? 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What are your suggestions?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56C7F5-9046-587B-9015-F9CA6B541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2455" y="4330880"/>
            <a:ext cx="4445736" cy="218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83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5DB652-834D-CA34-7AA8-02EBD12E7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17" y="125361"/>
            <a:ext cx="6858000" cy="66072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8EC43A-D241-5955-93DD-296EA3ADF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345" y="125361"/>
            <a:ext cx="4298694" cy="28605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21AD4D-4688-A7D1-3C0F-6A18E2946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9345" y="3428999"/>
            <a:ext cx="4342938" cy="275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06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12E74C-DD3D-61AA-A56F-136EEA1EB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00" y="190500"/>
            <a:ext cx="5553075" cy="6477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81C054-834D-E172-201D-671CA8955FD4}"/>
              </a:ext>
            </a:extLst>
          </p:cNvPr>
          <p:cNvSpPr/>
          <p:nvPr/>
        </p:nvSpPr>
        <p:spPr>
          <a:xfrm>
            <a:off x="7152968" y="353961"/>
            <a:ext cx="4566010" cy="59141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rgbClr val="FF0000"/>
                </a:solidFill>
              </a:rPr>
              <a:t>Example</a:t>
            </a:r>
          </a:p>
          <a:p>
            <a:pPr algn="ctr"/>
            <a:endParaRPr lang="en-US" sz="3200" b="1" u="sng" dirty="0">
              <a:solidFill>
                <a:srgbClr val="FF0000"/>
              </a:solidFill>
            </a:endParaRPr>
          </a:p>
          <a:p>
            <a:pPr algn="ctr"/>
            <a:endParaRPr lang="en-US" sz="3200" b="1" u="sng" dirty="0">
              <a:solidFill>
                <a:srgbClr val="FF0000"/>
              </a:solidFill>
            </a:endParaRPr>
          </a:p>
          <a:p>
            <a:pPr algn="ctr"/>
            <a:endParaRPr lang="en-US" sz="3200" b="1" u="sng" dirty="0">
              <a:solidFill>
                <a:srgbClr val="FF0000"/>
              </a:solidFill>
            </a:endParaRPr>
          </a:p>
          <a:p>
            <a:pPr algn="ctr"/>
            <a:endParaRPr lang="en-US" sz="3200" b="1" u="sng" dirty="0">
              <a:solidFill>
                <a:srgbClr val="FF0000"/>
              </a:solidFill>
            </a:endParaRPr>
          </a:p>
          <a:p>
            <a:pPr algn="ctr"/>
            <a:endParaRPr lang="en-US" sz="3200" b="1" u="sng" dirty="0">
              <a:solidFill>
                <a:srgbClr val="FF0000"/>
              </a:solidFill>
            </a:endParaRPr>
          </a:p>
          <a:p>
            <a:pPr algn="ctr"/>
            <a:endParaRPr lang="en-US" sz="3200" b="1" u="sng" dirty="0">
              <a:solidFill>
                <a:srgbClr val="FF0000"/>
              </a:solidFill>
            </a:endParaRPr>
          </a:p>
          <a:p>
            <a:pPr algn="ctr"/>
            <a:endParaRPr lang="en-US" sz="3200" b="1" u="sng" dirty="0">
              <a:solidFill>
                <a:srgbClr val="FF0000"/>
              </a:solidFill>
            </a:endParaRPr>
          </a:p>
          <a:p>
            <a:pPr algn="ctr"/>
            <a:endParaRPr lang="en-US" sz="3200" b="1" u="sng" dirty="0">
              <a:solidFill>
                <a:srgbClr val="FF0000"/>
              </a:solidFill>
            </a:endParaRPr>
          </a:p>
          <a:p>
            <a:pPr algn="ctr"/>
            <a:endParaRPr lang="en-US" sz="3200" b="1" u="sng" dirty="0">
              <a:solidFill>
                <a:srgbClr val="FF0000"/>
              </a:solidFill>
            </a:endParaRPr>
          </a:p>
          <a:p>
            <a:pPr algn="ctr"/>
            <a:endParaRPr lang="en-US" sz="3200" b="1" u="sng" dirty="0">
              <a:solidFill>
                <a:srgbClr val="FF0000"/>
              </a:solidFill>
            </a:endParaRPr>
          </a:p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0479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67F009-D4A2-24C2-D46E-B7B695D08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08" y="267775"/>
            <a:ext cx="5958348" cy="63100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2E0352-6129-B00C-AD02-A739DBACF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385" y="267775"/>
            <a:ext cx="5343525" cy="631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60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0335E6-62AF-3532-81D9-7979BF3FC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47" y="446752"/>
            <a:ext cx="7029910" cy="59644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9E4606-F6E4-BB6E-14CD-F55A7F575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708" y="446751"/>
            <a:ext cx="4535744" cy="2540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3EBCF9-6EA8-8BE4-54EE-C7DA0D24E9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6708" y="3252478"/>
            <a:ext cx="2143125" cy="2143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602F42-840D-3E6C-9AC1-2C0215054A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5004" y="5121377"/>
            <a:ext cx="2857500" cy="160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D81BFB-A473-89A8-E3DC-E00248BBE4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9833" y="3157039"/>
            <a:ext cx="24193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21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395E080-E0B4-0686-5291-36BD6981336C}"/>
              </a:ext>
            </a:extLst>
          </p:cNvPr>
          <p:cNvSpPr/>
          <p:nvPr/>
        </p:nvSpPr>
        <p:spPr>
          <a:xfrm>
            <a:off x="147484" y="191729"/>
            <a:ext cx="11887199" cy="650403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i="1" u="sn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Mixed conditional </a:t>
            </a:r>
            <a:endParaRPr lang="en-US" sz="2000" b="1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Type 1: if + past perfect. would + base form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Type 2: if + simple past. would + have + </a:t>
            </a:r>
            <a:r>
              <a:rPr lang="en-US" sz="2000" b="1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p.p</a:t>
            </a:r>
            <a:r>
              <a:rPr lang="en-US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you had been born into a rich family, how would your life be different now?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the Allies hadn’t won World War II, what sort of world would we live in?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your country’s leader hadn’t come to power, would your country be in a better position right now?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you had studied something different at school or university, how would your life be different today?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the internet hadn’t been invented, would the world be a better place?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you hadn’t got your current job, what would you be doing now?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men hadn’t landed on the moon in 1969, would we be any worse off today?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you had grown up in a much poorer country, how would your life be different?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you were a millionaire, how would you have spent your last holiday?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10. If you were the opposite gender, how would your childhood have been different?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11. If you were the leader of your country, what would you have done differently in the last 5 years?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12. If you were handsome, how would your life have been different so far?</a:t>
            </a:r>
          </a:p>
        </p:txBody>
      </p:sp>
    </p:spTree>
    <p:extLst>
      <p:ext uri="{BB962C8B-B14F-4D97-AF65-F5344CB8AC3E}">
        <p14:creationId xmlns:p14="http://schemas.microsoft.com/office/powerpoint/2010/main" val="398092586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</TotalTime>
  <Words>272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Armin nematifar</dc:creator>
  <cp:lastModifiedBy>Armin nematifar</cp:lastModifiedBy>
  <cp:revision>1</cp:revision>
  <dcterms:created xsi:type="dcterms:W3CDTF">2023-09-09T07:59:49Z</dcterms:created>
  <dcterms:modified xsi:type="dcterms:W3CDTF">2023-09-09T08:18:50Z</dcterms:modified>
</cp:coreProperties>
</file>