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5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9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27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6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3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3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2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9F7C-D810-4FD3-8590-2CA92199520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8C6963-0264-44E4-B4DB-1BA6EF4C0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9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B1DD9-AC60-7E4B-3362-97505DFE4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81590"/>
            <a:ext cx="5857875" cy="6440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0598DB-13AB-4BE9-CD4D-18AE104DD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181590"/>
            <a:ext cx="5505450" cy="64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910CF6-3BDB-806A-1CEA-3EC63348A7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What caused your parents to let you stay out late?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What made your friend have her wedding in a different city?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What influenced your colleague to get her manuscript published?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What motivated your </a:t>
            </a:r>
            <a:r>
              <a:rPr lang="en-US" sz="18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neighbour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hire a personal detective?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What drove your sister to have her car repainted?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What persuaded your professor to let you retake the exam?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What compelled your partner to get a pet dog?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What caused you to repaint your house?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What made you hire a personal trainer?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What led you to start learning a musical instrument?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What prompted you to upgrade your smartphone?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What influenced you to sign up for a cooking class?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What drove you to get your car serviced?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What persuaded you to adopt a healthier lifestyle?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What encouraged you to invest in gold?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What compelled you to hire a cleaning service for your home?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71CC3-64A9-C6BB-B238-C5BE94B8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976" y="337062"/>
            <a:ext cx="3219605" cy="2411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4489C-B1E8-FFCF-228D-20505D17C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892" y="2671557"/>
            <a:ext cx="3839036" cy="2875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26B9B-3623-A0D3-D0D3-82232DFB4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84" y="2607736"/>
            <a:ext cx="2857500" cy="30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ABBEE5-AD46-1BC1-C5CB-15903D989607}"/>
              </a:ext>
            </a:extLst>
          </p:cNvPr>
          <p:cNvSpPr/>
          <p:nvPr/>
        </p:nvSpPr>
        <p:spPr>
          <a:xfrm>
            <a:off x="147484" y="191729"/>
            <a:ext cx="11887199" cy="65040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u="sng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Mixed conditional </a:t>
            </a:r>
            <a:endParaRPr lang="en-US" sz="20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1: if + past perfect. would + base form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 2: if + simple past. would + have + </a:t>
            </a:r>
            <a:r>
              <a:rPr lang="en-US" sz="20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p.p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 been born into a rich family, how would your life be different now?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Allies hadn’t won World War II, what sort of world would we live in?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your country’s leader hadn’t come to power, would your country be in a better position right now?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 studied something different at school or university, how would your life be different today?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internet hadn’t been invented, would the world be a better place?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hadn’t got your current job, what would you be doing now?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men hadn’t landed on the moon in 1969, would we be any worse off today?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had grown up in a much poorer country, how would your life be different?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were a millionaire, how would you have spent your last holiday?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If you were the opposite gender, how would your childhood have been different?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11. If you were the leader of your country, what would you have done differently in the last 5 years?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If you were handsome, how would your life have been different so far?</a:t>
            </a:r>
          </a:p>
        </p:txBody>
      </p:sp>
    </p:spTree>
    <p:extLst>
      <p:ext uri="{BB962C8B-B14F-4D97-AF65-F5344CB8AC3E}">
        <p14:creationId xmlns:p14="http://schemas.microsoft.com/office/powerpoint/2010/main" val="294374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B53EB3-DA10-67F3-FAE1-BFF2B601FF95}"/>
              </a:ext>
            </a:extLst>
          </p:cNvPr>
          <p:cNvSpPr/>
          <p:nvPr/>
        </p:nvSpPr>
        <p:spPr>
          <a:xfrm>
            <a:off x="324465" y="309716"/>
            <a:ext cx="11238271" cy="20352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Is protesting a safe activity?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Do protests typically result in casualties?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C3C1E-068E-19F5-8EB4-7AA5B397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2850126"/>
            <a:ext cx="4591203" cy="3698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3D27D-31FE-E37C-3266-802A4516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0126"/>
            <a:ext cx="5257340" cy="36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7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5272D-BC17-5661-6310-B74F6D31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3" y="235974"/>
            <a:ext cx="5677178" cy="6489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48097-32D2-3CE7-8295-5752F964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58" y="235974"/>
            <a:ext cx="4965290" cy="3310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E83DA0-D7F8-4A70-513A-F32E0601A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658" y="3775280"/>
            <a:ext cx="4965290" cy="28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7BEB5-4DB3-A274-61C4-0E1D083F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2" y="95865"/>
            <a:ext cx="5675868" cy="648670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5E9097-F582-317A-8DD0-CB0DBB8E5A9A}"/>
              </a:ext>
            </a:extLst>
          </p:cNvPr>
          <p:cNvSpPr/>
          <p:nvPr/>
        </p:nvSpPr>
        <p:spPr>
          <a:xfrm>
            <a:off x="6592529" y="206477"/>
            <a:ext cx="5324168" cy="648670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Find verbs of make / have/get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94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6D452-3E81-71B4-71D6-E58CA9A32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308717"/>
            <a:ext cx="5486400" cy="62405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DA44F3-C018-78BB-4CF4-F004681E37E3}"/>
              </a:ext>
            </a:extLst>
          </p:cNvPr>
          <p:cNvSpPr/>
          <p:nvPr/>
        </p:nvSpPr>
        <p:spPr>
          <a:xfrm>
            <a:off x="6740013" y="471948"/>
            <a:ext cx="5043948" cy="60773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5400" b="1" i="1" u="sng" dirty="0"/>
          </a:p>
          <a:p>
            <a:pPr algn="ctr"/>
            <a:r>
              <a:rPr lang="en-US" sz="5400" b="1" i="1" u="sng" dirty="0"/>
              <a:t>Causative</a:t>
            </a:r>
            <a:endParaRPr lang="fa-IR" sz="5400" b="1" i="1" u="sng" dirty="0"/>
          </a:p>
          <a:p>
            <a:pPr algn="ctr"/>
            <a:endParaRPr lang="fa-IR" sz="5400" b="1" i="1" u="sng" dirty="0"/>
          </a:p>
          <a:p>
            <a:pPr algn="ctr"/>
            <a:endParaRPr lang="fa-IR" sz="5400" b="1" i="1" u="sng" dirty="0"/>
          </a:p>
          <a:p>
            <a:pPr algn="ctr"/>
            <a:endParaRPr lang="fa-IR" sz="5400" b="1" i="1" u="sng" dirty="0"/>
          </a:p>
          <a:p>
            <a:pPr algn="ctr"/>
            <a:endParaRPr lang="fa-IR" sz="5400" b="1" i="1" u="sng" dirty="0"/>
          </a:p>
          <a:p>
            <a:pPr algn="ctr"/>
            <a:endParaRPr lang="fa-IR" sz="5400" b="1" i="1" u="sng" dirty="0"/>
          </a:p>
          <a:p>
            <a:pPr algn="ctr"/>
            <a:endParaRPr lang="fa-IR" sz="5400" b="1" i="1" u="sng" dirty="0"/>
          </a:p>
          <a:p>
            <a:pPr algn="ctr"/>
            <a:endParaRPr lang="fa-IR" sz="5400" b="1" i="1" u="sng" dirty="0"/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91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FDC4E-AB96-DE8C-2529-E690871D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65317"/>
            <a:ext cx="8158009" cy="3495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053171-5F95-E233-D9E7-6BB3F075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607" y="3893728"/>
            <a:ext cx="8352964" cy="28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FE566-0060-6583-4BC9-6E422319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81" y="327230"/>
            <a:ext cx="7495409" cy="3250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39172-B425-5CB4-721D-9FEDB539A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335" y="3730113"/>
            <a:ext cx="8141109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FDA7C-6E3E-4D11-562D-6DEAB6AF8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0" y="369170"/>
            <a:ext cx="11418479" cy="2595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893E01-7B21-4DFA-9649-79D6B42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60" y="3429000"/>
            <a:ext cx="4556483" cy="2674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39B48-5534-5E52-6852-E75603285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17" y="3233179"/>
            <a:ext cx="5597167" cy="30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85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456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2023-09-12T06:42:52Z</dcterms:created>
  <dcterms:modified xsi:type="dcterms:W3CDTF">2023-09-12T07:43:49Z</dcterms:modified>
</cp:coreProperties>
</file>