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5" r:id="rId2"/>
    <p:sldId id="256" r:id="rId3"/>
    <p:sldId id="257" r:id="rId4"/>
    <p:sldId id="258" r:id="rId5"/>
    <p:sldId id="266" r:id="rId6"/>
    <p:sldId id="267" r:id="rId7"/>
    <p:sldId id="259" r:id="rId8"/>
    <p:sldId id="260" r:id="rId9"/>
    <p:sldId id="261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3245-24EF-41D9-85B6-E7B626178EA5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A3080AC-993A-461E-B66C-913709510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2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3245-24EF-41D9-85B6-E7B626178EA5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A3080AC-993A-461E-B66C-913709510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29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3245-24EF-41D9-85B6-E7B626178EA5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A3080AC-993A-461E-B66C-913709510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78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3245-24EF-41D9-85B6-E7B626178EA5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A3080AC-993A-461E-B66C-91370951025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9070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3245-24EF-41D9-85B6-E7B626178EA5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A3080AC-993A-461E-B66C-913709510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29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3245-24EF-41D9-85B6-E7B626178EA5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80AC-993A-461E-B66C-913709510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24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3245-24EF-41D9-85B6-E7B626178EA5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80AC-993A-461E-B66C-913709510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19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3245-24EF-41D9-85B6-E7B626178EA5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80AC-993A-461E-B66C-913709510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1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A133245-24EF-41D9-85B6-E7B626178EA5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A3080AC-993A-461E-B66C-913709510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9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3245-24EF-41D9-85B6-E7B626178EA5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80AC-993A-461E-B66C-913709510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99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3245-24EF-41D9-85B6-E7B626178EA5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A3080AC-993A-461E-B66C-913709510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3245-24EF-41D9-85B6-E7B626178EA5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80AC-993A-461E-B66C-913709510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5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3245-24EF-41D9-85B6-E7B626178EA5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80AC-993A-461E-B66C-913709510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4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3245-24EF-41D9-85B6-E7B626178EA5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80AC-993A-461E-B66C-913709510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3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3245-24EF-41D9-85B6-E7B626178EA5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80AC-993A-461E-B66C-913709510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4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3245-24EF-41D9-85B6-E7B626178EA5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80AC-993A-461E-B66C-913709510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0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3245-24EF-41D9-85B6-E7B626178EA5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80AC-993A-461E-B66C-913709510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12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33245-24EF-41D9-85B6-E7B626178EA5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080AC-993A-461E-B66C-913709510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097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92" y="136674"/>
            <a:ext cx="5161085" cy="64575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968" y="136673"/>
            <a:ext cx="6400801" cy="645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12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67357"/>
            <a:ext cx="11906520" cy="65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70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31" y="151694"/>
            <a:ext cx="6096000" cy="63634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0" y="151693"/>
            <a:ext cx="5244612" cy="636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76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30" y="217726"/>
            <a:ext cx="10081847" cy="2173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30" y="2640622"/>
            <a:ext cx="5298832" cy="39975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579" y="2640621"/>
            <a:ext cx="6148756" cy="399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16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72" y="245925"/>
            <a:ext cx="8115301" cy="25851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72" y="3022191"/>
            <a:ext cx="8115301" cy="36247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4112" y="245925"/>
            <a:ext cx="3093426" cy="25851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4112" y="3022191"/>
            <a:ext cx="3093426" cy="362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05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25" y="146927"/>
            <a:ext cx="9105901" cy="63417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774" y="4885765"/>
            <a:ext cx="3851775" cy="1840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7240" y="3021107"/>
            <a:ext cx="3034842" cy="170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3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3" y="3276502"/>
            <a:ext cx="10420350" cy="3376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3" y="139667"/>
            <a:ext cx="1042035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19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64" y="108074"/>
            <a:ext cx="11328890" cy="63278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355" y="4545623"/>
            <a:ext cx="4849948" cy="21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75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31" y="182477"/>
            <a:ext cx="11175023" cy="243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23" y="2776670"/>
            <a:ext cx="11887201" cy="38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44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46" y="105870"/>
            <a:ext cx="11749454" cy="65323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7297" y="4667615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2333" y="4587020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9118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56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Trebuchet MS</vt:lpstr>
      <vt:lpstr>Berlin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latifi</dc:creator>
  <cp:lastModifiedBy>latifi</cp:lastModifiedBy>
  <cp:revision>4</cp:revision>
  <dcterms:created xsi:type="dcterms:W3CDTF">2023-10-08T09:12:49Z</dcterms:created>
  <dcterms:modified xsi:type="dcterms:W3CDTF">2023-10-08T11:32:42Z</dcterms:modified>
</cp:coreProperties>
</file>