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63" r:id="rId2"/>
    <p:sldId id="266" r:id="rId3"/>
    <p:sldId id="262" r:id="rId4"/>
    <p:sldId id="256" r:id="rId5"/>
    <p:sldId id="257" r:id="rId6"/>
    <p:sldId id="258" r:id="rId7"/>
    <p:sldId id="259" r:id="rId8"/>
    <p:sldId id="260" r:id="rId9"/>
    <p:sldId id="261" r:id="rId10"/>
    <p:sldId id="268" r:id="rId11"/>
    <p:sldId id="269"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323980-3C73-4ABC-A1C9-07C1C7D3788E}"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85D2B-5D0A-4516-BF95-5A685627CC44}" type="slidenum">
              <a:rPr lang="en-US" smtClean="0"/>
              <a:t>‹#›</a:t>
            </a:fld>
            <a:endParaRPr lang="en-US"/>
          </a:p>
        </p:txBody>
      </p:sp>
    </p:spTree>
    <p:extLst>
      <p:ext uri="{BB962C8B-B14F-4D97-AF65-F5344CB8AC3E}">
        <p14:creationId xmlns:p14="http://schemas.microsoft.com/office/powerpoint/2010/main" val="216420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23980-3C73-4ABC-A1C9-07C1C7D3788E}"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85D2B-5D0A-4516-BF95-5A685627CC44}" type="slidenum">
              <a:rPr lang="en-US" smtClean="0"/>
              <a:t>‹#›</a:t>
            </a:fld>
            <a:endParaRPr lang="en-US"/>
          </a:p>
        </p:txBody>
      </p:sp>
    </p:spTree>
    <p:extLst>
      <p:ext uri="{BB962C8B-B14F-4D97-AF65-F5344CB8AC3E}">
        <p14:creationId xmlns:p14="http://schemas.microsoft.com/office/powerpoint/2010/main" val="280247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23980-3C73-4ABC-A1C9-07C1C7D3788E}"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85D2B-5D0A-4516-BF95-5A685627CC4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0212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23980-3C73-4ABC-A1C9-07C1C7D3788E}"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85D2B-5D0A-4516-BF95-5A685627CC44}" type="slidenum">
              <a:rPr lang="en-US" smtClean="0"/>
              <a:t>‹#›</a:t>
            </a:fld>
            <a:endParaRPr lang="en-US"/>
          </a:p>
        </p:txBody>
      </p:sp>
    </p:spTree>
    <p:extLst>
      <p:ext uri="{BB962C8B-B14F-4D97-AF65-F5344CB8AC3E}">
        <p14:creationId xmlns:p14="http://schemas.microsoft.com/office/powerpoint/2010/main" val="2654475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23980-3C73-4ABC-A1C9-07C1C7D3788E}"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85D2B-5D0A-4516-BF95-5A685627CC4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38682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23980-3C73-4ABC-A1C9-07C1C7D3788E}"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85D2B-5D0A-4516-BF95-5A685627CC44}" type="slidenum">
              <a:rPr lang="en-US" smtClean="0"/>
              <a:t>‹#›</a:t>
            </a:fld>
            <a:endParaRPr lang="en-US"/>
          </a:p>
        </p:txBody>
      </p:sp>
    </p:spTree>
    <p:extLst>
      <p:ext uri="{BB962C8B-B14F-4D97-AF65-F5344CB8AC3E}">
        <p14:creationId xmlns:p14="http://schemas.microsoft.com/office/powerpoint/2010/main" val="365063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23980-3C73-4ABC-A1C9-07C1C7D3788E}"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85D2B-5D0A-4516-BF95-5A685627CC44}" type="slidenum">
              <a:rPr lang="en-US" smtClean="0"/>
              <a:t>‹#›</a:t>
            </a:fld>
            <a:endParaRPr lang="en-US"/>
          </a:p>
        </p:txBody>
      </p:sp>
    </p:spTree>
    <p:extLst>
      <p:ext uri="{BB962C8B-B14F-4D97-AF65-F5344CB8AC3E}">
        <p14:creationId xmlns:p14="http://schemas.microsoft.com/office/powerpoint/2010/main" val="1863879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23980-3C73-4ABC-A1C9-07C1C7D3788E}"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85D2B-5D0A-4516-BF95-5A685627CC44}" type="slidenum">
              <a:rPr lang="en-US" smtClean="0"/>
              <a:t>‹#›</a:t>
            </a:fld>
            <a:endParaRPr lang="en-US"/>
          </a:p>
        </p:txBody>
      </p:sp>
    </p:spTree>
    <p:extLst>
      <p:ext uri="{BB962C8B-B14F-4D97-AF65-F5344CB8AC3E}">
        <p14:creationId xmlns:p14="http://schemas.microsoft.com/office/powerpoint/2010/main" val="139356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23980-3C73-4ABC-A1C9-07C1C7D3788E}"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85D2B-5D0A-4516-BF95-5A685627CC44}" type="slidenum">
              <a:rPr lang="en-US" smtClean="0"/>
              <a:t>‹#›</a:t>
            </a:fld>
            <a:endParaRPr lang="en-US"/>
          </a:p>
        </p:txBody>
      </p:sp>
    </p:spTree>
    <p:extLst>
      <p:ext uri="{BB962C8B-B14F-4D97-AF65-F5344CB8AC3E}">
        <p14:creationId xmlns:p14="http://schemas.microsoft.com/office/powerpoint/2010/main" val="5546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23980-3C73-4ABC-A1C9-07C1C7D3788E}"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85D2B-5D0A-4516-BF95-5A685627CC44}" type="slidenum">
              <a:rPr lang="en-US" smtClean="0"/>
              <a:t>‹#›</a:t>
            </a:fld>
            <a:endParaRPr lang="en-US"/>
          </a:p>
        </p:txBody>
      </p:sp>
    </p:spTree>
    <p:extLst>
      <p:ext uri="{BB962C8B-B14F-4D97-AF65-F5344CB8AC3E}">
        <p14:creationId xmlns:p14="http://schemas.microsoft.com/office/powerpoint/2010/main" val="30431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323980-3C73-4ABC-A1C9-07C1C7D3788E}"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85D2B-5D0A-4516-BF95-5A685627CC44}" type="slidenum">
              <a:rPr lang="en-US" smtClean="0"/>
              <a:t>‹#›</a:t>
            </a:fld>
            <a:endParaRPr lang="en-US"/>
          </a:p>
        </p:txBody>
      </p:sp>
    </p:spTree>
    <p:extLst>
      <p:ext uri="{BB962C8B-B14F-4D97-AF65-F5344CB8AC3E}">
        <p14:creationId xmlns:p14="http://schemas.microsoft.com/office/powerpoint/2010/main" val="268192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323980-3C73-4ABC-A1C9-07C1C7D3788E}"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85D2B-5D0A-4516-BF95-5A685627CC44}" type="slidenum">
              <a:rPr lang="en-US" smtClean="0"/>
              <a:t>‹#›</a:t>
            </a:fld>
            <a:endParaRPr lang="en-US"/>
          </a:p>
        </p:txBody>
      </p:sp>
    </p:spTree>
    <p:extLst>
      <p:ext uri="{BB962C8B-B14F-4D97-AF65-F5344CB8AC3E}">
        <p14:creationId xmlns:p14="http://schemas.microsoft.com/office/powerpoint/2010/main" val="383401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323980-3C73-4ABC-A1C9-07C1C7D3788E}"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85D2B-5D0A-4516-BF95-5A685627CC44}" type="slidenum">
              <a:rPr lang="en-US" smtClean="0"/>
              <a:t>‹#›</a:t>
            </a:fld>
            <a:endParaRPr lang="en-US"/>
          </a:p>
        </p:txBody>
      </p:sp>
    </p:spTree>
    <p:extLst>
      <p:ext uri="{BB962C8B-B14F-4D97-AF65-F5344CB8AC3E}">
        <p14:creationId xmlns:p14="http://schemas.microsoft.com/office/powerpoint/2010/main" val="245982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23980-3C73-4ABC-A1C9-07C1C7D3788E}"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85D2B-5D0A-4516-BF95-5A685627CC44}" type="slidenum">
              <a:rPr lang="en-US" smtClean="0"/>
              <a:t>‹#›</a:t>
            </a:fld>
            <a:endParaRPr lang="en-US"/>
          </a:p>
        </p:txBody>
      </p:sp>
    </p:spTree>
    <p:extLst>
      <p:ext uri="{BB962C8B-B14F-4D97-AF65-F5344CB8AC3E}">
        <p14:creationId xmlns:p14="http://schemas.microsoft.com/office/powerpoint/2010/main" val="49225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323980-3C73-4ABC-A1C9-07C1C7D3788E}"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85D2B-5D0A-4516-BF95-5A685627CC44}" type="slidenum">
              <a:rPr lang="en-US" smtClean="0"/>
              <a:t>‹#›</a:t>
            </a:fld>
            <a:endParaRPr lang="en-US"/>
          </a:p>
        </p:txBody>
      </p:sp>
    </p:spTree>
    <p:extLst>
      <p:ext uri="{BB962C8B-B14F-4D97-AF65-F5344CB8AC3E}">
        <p14:creationId xmlns:p14="http://schemas.microsoft.com/office/powerpoint/2010/main" val="32968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23980-3C73-4ABC-A1C9-07C1C7D3788E}"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85D2B-5D0A-4516-BF95-5A685627CC44}" type="slidenum">
              <a:rPr lang="en-US" smtClean="0"/>
              <a:t>‹#›</a:t>
            </a:fld>
            <a:endParaRPr lang="en-US"/>
          </a:p>
        </p:txBody>
      </p:sp>
    </p:spTree>
    <p:extLst>
      <p:ext uri="{BB962C8B-B14F-4D97-AF65-F5344CB8AC3E}">
        <p14:creationId xmlns:p14="http://schemas.microsoft.com/office/powerpoint/2010/main" val="130504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323980-3C73-4ABC-A1C9-07C1C7D3788E}" type="datetimeFigureOut">
              <a:rPr lang="en-US" smtClean="0"/>
              <a:t>8/21/2023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19585D2B-5D0A-4516-BF95-5A685627CC44}" type="slidenum">
              <a:rPr lang="en-US" smtClean="0"/>
              <a:t>‹#›</a:t>
            </a:fld>
            <a:endParaRPr lang="en-US"/>
          </a:p>
        </p:txBody>
      </p:sp>
    </p:spTree>
    <p:extLst>
      <p:ext uri="{BB962C8B-B14F-4D97-AF65-F5344CB8AC3E}">
        <p14:creationId xmlns:p14="http://schemas.microsoft.com/office/powerpoint/2010/main" val="41468925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6DE3F5-D0B2-A233-FB80-E646D87D3101}"/>
              </a:ext>
            </a:extLst>
          </p:cNvPr>
          <p:cNvPicPr>
            <a:picLocks noChangeAspect="1"/>
          </p:cNvPicPr>
          <p:nvPr/>
        </p:nvPicPr>
        <p:blipFill>
          <a:blip r:embed="rId2"/>
          <a:stretch>
            <a:fillRect/>
          </a:stretch>
        </p:blipFill>
        <p:spPr>
          <a:xfrm>
            <a:off x="239968" y="417410"/>
            <a:ext cx="5429250" cy="6248861"/>
          </a:xfrm>
          <a:prstGeom prst="rect">
            <a:avLst/>
          </a:prstGeom>
        </p:spPr>
      </p:pic>
      <p:pic>
        <p:nvPicPr>
          <p:cNvPr id="5" name="Picture 4">
            <a:extLst>
              <a:ext uri="{FF2B5EF4-FFF2-40B4-BE49-F238E27FC236}">
                <a16:creationId xmlns:a16="http://schemas.microsoft.com/office/drawing/2014/main" id="{355F0817-BECE-EC7A-0C93-590E82F25134}"/>
              </a:ext>
            </a:extLst>
          </p:cNvPr>
          <p:cNvPicPr>
            <a:picLocks noChangeAspect="1"/>
          </p:cNvPicPr>
          <p:nvPr/>
        </p:nvPicPr>
        <p:blipFill>
          <a:blip r:embed="rId3"/>
          <a:stretch>
            <a:fillRect/>
          </a:stretch>
        </p:blipFill>
        <p:spPr>
          <a:xfrm>
            <a:off x="6096000" y="417410"/>
            <a:ext cx="5762625" cy="6248861"/>
          </a:xfrm>
          <a:prstGeom prst="rect">
            <a:avLst/>
          </a:prstGeom>
        </p:spPr>
      </p:pic>
    </p:spTree>
    <p:extLst>
      <p:ext uri="{BB962C8B-B14F-4D97-AF65-F5344CB8AC3E}">
        <p14:creationId xmlns:p14="http://schemas.microsoft.com/office/powerpoint/2010/main" val="146858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0B44498-EDD5-D9D0-4E6F-07C70DDA59FB}"/>
              </a:ext>
            </a:extLst>
          </p:cNvPr>
          <p:cNvSpPr/>
          <p:nvPr/>
        </p:nvSpPr>
        <p:spPr>
          <a:xfrm>
            <a:off x="235974" y="176980"/>
            <a:ext cx="11267768" cy="87015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Scientists tell us that some activities are good for health and others are wrong. Despite knowing that, millions of people continue doing unhealthy activities. What are the causes and what are the solutions for this?</a:t>
            </a:r>
            <a:endParaRPr lang="en-US" dirty="0">
              <a:solidFill>
                <a:schemeClr val="tx1"/>
              </a:solidFill>
            </a:endParaRPr>
          </a:p>
        </p:txBody>
      </p:sp>
      <p:sp>
        <p:nvSpPr>
          <p:cNvPr id="3" name="Rectangle: Rounded Corners 2">
            <a:extLst>
              <a:ext uri="{FF2B5EF4-FFF2-40B4-BE49-F238E27FC236}">
                <a16:creationId xmlns:a16="http://schemas.microsoft.com/office/drawing/2014/main" id="{5B0F5BCB-CF45-8CEA-FEA6-B20083628DE1}"/>
              </a:ext>
            </a:extLst>
          </p:cNvPr>
          <p:cNvSpPr/>
          <p:nvPr/>
        </p:nvSpPr>
        <p:spPr>
          <a:xfrm>
            <a:off x="235974" y="1283110"/>
            <a:ext cx="11651226" cy="53979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highlight>
                  <a:srgbClr val="FF0000"/>
                </a:highlight>
              </a:rPr>
              <a:t>Introduction</a:t>
            </a:r>
          </a:p>
          <a:p>
            <a:r>
              <a:rPr lang="en-US" sz="1800" b="1" dirty="0">
                <a:solidFill>
                  <a:schemeClr val="tx1"/>
                </a:solidFill>
                <a:highlight>
                  <a:srgbClr val="FF0000"/>
                </a:highlight>
              </a:rPr>
              <a:t>Paraphrase the topic of the essay.</a:t>
            </a:r>
          </a:p>
          <a:p>
            <a:r>
              <a:rPr lang="en-US" sz="1800" b="1" dirty="0">
                <a:solidFill>
                  <a:schemeClr val="tx1"/>
                </a:solidFill>
                <a:highlight>
                  <a:srgbClr val="FF0000"/>
                </a:highlight>
              </a:rPr>
              <a:t>Clearly state the intent of the essay and what could be expected from it</a:t>
            </a:r>
            <a:endParaRPr lang="fa-IR" sz="1800" b="1" dirty="0">
              <a:solidFill>
                <a:schemeClr val="tx1"/>
              </a:solidFill>
              <a:highlight>
                <a:srgbClr val="FF0000"/>
              </a:highlight>
            </a:endParaRPr>
          </a:p>
          <a:p>
            <a:endParaRPr lang="fa-IR" b="1" dirty="0">
              <a:highlight>
                <a:srgbClr val="FF0000"/>
              </a:highlight>
            </a:endParaRPr>
          </a:p>
          <a:p>
            <a:endParaRPr lang="fa-IR" sz="1800" b="1" dirty="0">
              <a:highlight>
                <a:srgbClr val="FF0000"/>
              </a:highlight>
            </a:endParaRPr>
          </a:p>
          <a:p>
            <a:endParaRPr lang="fa-IR" b="1" dirty="0">
              <a:highlight>
                <a:srgbClr val="FF0000"/>
              </a:highlight>
            </a:endParaRPr>
          </a:p>
          <a:p>
            <a:endParaRPr lang="fa-IR" sz="1800" b="1" dirty="0">
              <a:highlight>
                <a:srgbClr val="FF0000"/>
              </a:highlight>
            </a:endParaRPr>
          </a:p>
          <a:p>
            <a:endParaRPr lang="fa-IR" b="1" dirty="0">
              <a:highlight>
                <a:srgbClr val="FF0000"/>
              </a:highlight>
            </a:endParaRPr>
          </a:p>
          <a:p>
            <a:endParaRPr lang="fa-IR" sz="1800" b="1" dirty="0">
              <a:highlight>
                <a:srgbClr val="FF0000"/>
              </a:highlight>
            </a:endParaRPr>
          </a:p>
          <a:p>
            <a:endParaRPr lang="fa-IR" b="1" dirty="0">
              <a:highlight>
                <a:srgbClr val="FF0000"/>
              </a:highlight>
            </a:endParaRPr>
          </a:p>
          <a:p>
            <a:endParaRPr lang="fa-IR" sz="1800" b="1" dirty="0">
              <a:highlight>
                <a:srgbClr val="FF0000"/>
              </a:highlight>
            </a:endParaRPr>
          </a:p>
          <a:p>
            <a:endParaRPr lang="fa-IR" b="1" dirty="0">
              <a:highlight>
                <a:srgbClr val="FF0000"/>
              </a:highlight>
            </a:endParaRPr>
          </a:p>
          <a:p>
            <a:endParaRPr lang="fa-IR" sz="1800" b="1" dirty="0">
              <a:highlight>
                <a:srgbClr val="FF0000"/>
              </a:highlight>
            </a:endParaRPr>
          </a:p>
        </p:txBody>
      </p:sp>
    </p:spTree>
    <p:extLst>
      <p:ext uri="{BB962C8B-B14F-4D97-AF65-F5344CB8AC3E}">
        <p14:creationId xmlns:p14="http://schemas.microsoft.com/office/powerpoint/2010/main" val="20050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0B44498-EDD5-D9D0-4E6F-07C70DDA59FB}"/>
              </a:ext>
            </a:extLst>
          </p:cNvPr>
          <p:cNvSpPr/>
          <p:nvPr/>
        </p:nvSpPr>
        <p:spPr>
          <a:xfrm>
            <a:off x="235974" y="176980"/>
            <a:ext cx="11267768" cy="87015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Scientists tell us that some activities are good for health and others are wrong. Despite knowing that, millions of people continue doing unhealthy activities. What are the causes and what are the solutions for this?</a:t>
            </a:r>
            <a:endParaRPr lang="en-US" dirty="0">
              <a:solidFill>
                <a:schemeClr val="tx1"/>
              </a:solidFill>
            </a:endParaRPr>
          </a:p>
        </p:txBody>
      </p:sp>
      <p:sp>
        <p:nvSpPr>
          <p:cNvPr id="3" name="Rectangle: Rounded Corners 2">
            <a:extLst>
              <a:ext uri="{FF2B5EF4-FFF2-40B4-BE49-F238E27FC236}">
                <a16:creationId xmlns:a16="http://schemas.microsoft.com/office/drawing/2014/main" id="{5B0F5BCB-CF45-8CEA-FEA6-B20083628DE1}"/>
              </a:ext>
            </a:extLst>
          </p:cNvPr>
          <p:cNvSpPr/>
          <p:nvPr/>
        </p:nvSpPr>
        <p:spPr>
          <a:xfrm>
            <a:off x="235974" y="1283110"/>
            <a:ext cx="11651226" cy="53979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a-IR" sz="1800" b="1" dirty="0">
              <a:solidFill>
                <a:schemeClr val="tx1"/>
              </a:solidFill>
              <a:highlight>
                <a:srgbClr val="FF0000"/>
              </a:highlight>
            </a:endParaRPr>
          </a:p>
          <a:p>
            <a:endParaRPr lang="fa-IR" b="1" dirty="0">
              <a:solidFill>
                <a:schemeClr val="tx1"/>
              </a:solidFill>
              <a:highlight>
                <a:srgbClr val="FF0000"/>
              </a:highlight>
            </a:endParaRPr>
          </a:p>
          <a:p>
            <a:endParaRPr lang="fa-IR" sz="1800" b="1" dirty="0">
              <a:solidFill>
                <a:schemeClr val="tx1"/>
              </a:solidFill>
              <a:highlight>
                <a:srgbClr val="FF0000"/>
              </a:highlight>
            </a:endParaRPr>
          </a:p>
          <a:p>
            <a:r>
              <a:rPr lang="en-US" sz="1800" b="1" dirty="0">
                <a:solidFill>
                  <a:schemeClr val="tx1"/>
                </a:solidFill>
                <a:highlight>
                  <a:srgbClr val="FF0000"/>
                </a:highlight>
              </a:rPr>
              <a:t>Introduction</a:t>
            </a:r>
          </a:p>
          <a:p>
            <a:r>
              <a:rPr lang="en-US" sz="1800" b="1" dirty="0">
                <a:solidFill>
                  <a:schemeClr val="tx1"/>
                </a:solidFill>
                <a:highlight>
                  <a:srgbClr val="FF0000"/>
                </a:highlight>
              </a:rPr>
              <a:t>Paraphrase the topic of the essay.</a:t>
            </a:r>
          </a:p>
          <a:p>
            <a:r>
              <a:rPr lang="en-US" sz="1800" b="1" dirty="0">
                <a:solidFill>
                  <a:schemeClr val="tx1"/>
                </a:solidFill>
                <a:highlight>
                  <a:srgbClr val="FF0000"/>
                </a:highlight>
              </a:rPr>
              <a:t>Clearly state the intent of the essay and what could be expected from it</a:t>
            </a:r>
            <a:endParaRPr lang="fa-IR" sz="1800" b="1" dirty="0">
              <a:solidFill>
                <a:schemeClr val="tx1"/>
              </a:solidFill>
              <a:highlight>
                <a:srgbClr val="FF0000"/>
              </a:highlight>
            </a:endParaRPr>
          </a:p>
          <a:p>
            <a:r>
              <a:rPr lang="en-US" sz="1800" b="1" dirty="0">
                <a:solidFill>
                  <a:schemeClr val="tx1"/>
                </a:solidFill>
                <a:highlight>
                  <a:srgbClr val="00FF00"/>
                </a:highlight>
              </a:rPr>
              <a:t>Modern people are regularly informed about the dangers of leading unhealthy lifestyles. Despite the spectacular advances in the medical field, many people are still suffering from and being killed by diseases, most of which are preventable</a:t>
            </a:r>
            <a:r>
              <a:rPr lang="en-US" sz="1800" dirty="0">
                <a:solidFill>
                  <a:schemeClr val="tx1"/>
                </a:solidFill>
                <a:highlight>
                  <a:srgbClr val="00FF00"/>
                </a:highlight>
              </a:rPr>
              <a:t>.</a:t>
            </a:r>
          </a:p>
          <a:p>
            <a:endParaRPr lang="fa-IR" b="1" dirty="0">
              <a:highlight>
                <a:srgbClr val="FF0000"/>
              </a:highlight>
            </a:endParaRPr>
          </a:p>
          <a:p>
            <a:endParaRPr lang="fa-IR" sz="1800" b="1" dirty="0">
              <a:highlight>
                <a:srgbClr val="FF0000"/>
              </a:highlight>
            </a:endParaRPr>
          </a:p>
          <a:p>
            <a:endParaRPr lang="fa-IR" b="1" dirty="0">
              <a:highlight>
                <a:srgbClr val="FF0000"/>
              </a:highlight>
            </a:endParaRPr>
          </a:p>
          <a:p>
            <a:endParaRPr lang="fa-IR" sz="1800" b="1" dirty="0">
              <a:highlight>
                <a:srgbClr val="FF0000"/>
              </a:highlight>
            </a:endParaRPr>
          </a:p>
          <a:p>
            <a:endParaRPr lang="fa-IR" b="1" dirty="0">
              <a:highlight>
                <a:srgbClr val="FF0000"/>
              </a:highlight>
            </a:endParaRPr>
          </a:p>
          <a:p>
            <a:endParaRPr lang="fa-IR" sz="1800" b="1" dirty="0">
              <a:highlight>
                <a:srgbClr val="FF0000"/>
              </a:highlight>
            </a:endParaRPr>
          </a:p>
          <a:p>
            <a:endParaRPr lang="fa-IR" b="1" dirty="0">
              <a:highlight>
                <a:srgbClr val="FF0000"/>
              </a:highlight>
            </a:endParaRPr>
          </a:p>
          <a:p>
            <a:endParaRPr lang="fa-IR" sz="1800" b="1" dirty="0">
              <a:highlight>
                <a:srgbClr val="FF0000"/>
              </a:highlight>
            </a:endParaRPr>
          </a:p>
          <a:p>
            <a:endParaRPr lang="fa-IR" b="1" dirty="0">
              <a:highlight>
                <a:srgbClr val="FF0000"/>
              </a:highlight>
            </a:endParaRPr>
          </a:p>
          <a:p>
            <a:endParaRPr lang="fa-IR" sz="1800" b="1" dirty="0">
              <a:highlight>
                <a:srgbClr val="FF0000"/>
              </a:highlight>
            </a:endParaRPr>
          </a:p>
          <a:p>
            <a:endParaRPr lang="fa-IR" b="1" dirty="0">
              <a:highlight>
                <a:srgbClr val="FF0000"/>
              </a:highlight>
            </a:endParaRPr>
          </a:p>
          <a:p>
            <a:endParaRPr lang="fa-IR" sz="1800" b="1" dirty="0">
              <a:highlight>
                <a:srgbClr val="FF0000"/>
              </a:highlight>
            </a:endParaRPr>
          </a:p>
          <a:p>
            <a:endParaRPr lang="fa-IR" b="1" dirty="0">
              <a:highlight>
                <a:srgbClr val="FF0000"/>
              </a:highlight>
            </a:endParaRPr>
          </a:p>
          <a:p>
            <a:r>
              <a:rPr lang="en-US" sz="1800" b="1" dirty="0">
                <a:highlight>
                  <a:srgbClr val="FF0000"/>
                </a:highlight>
              </a:rPr>
              <a:t>.</a:t>
            </a:r>
          </a:p>
        </p:txBody>
      </p:sp>
    </p:spTree>
    <p:extLst>
      <p:ext uri="{BB962C8B-B14F-4D97-AF65-F5344CB8AC3E}">
        <p14:creationId xmlns:p14="http://schemas.microsoft.com/office/powerpoint/2010/main" val="248857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5FD33F8-FD3F-33C7-216C-08D7918D7FD3}"/>
              </a:ext>
            </a:extLst>
          </p:cNvPr>
          <p:cNvSpPr/>
          <p:nvPr/>
        </p:nvSpPr>
        <p:spPr>
          <a:xfrm>
            <a:off x="235974" y="176980"/>
            <a:ext cx="11267768" cy="87015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Scientists tell us that some activities are good for health and others are wrong. Despite knowing that, millions of people continue doing unhealthy activities. What are the causes and what are the solutions for this?</a:t>
            </a:r>
            <a:endParaRPr lang="en-US" dirty="0">
              <a:solidFill>
                <a:schemeClr val="tx1"/>
              </a:solidFill>
            </a:endParaRPr>
          </a:p>
        </p:txBody>
      </p:sp>
      <p:sp>
        <p:nvSpPr>
          <p:cNvPr id="3" name="Rectangle: Rounded Corners 2">
            <a:extLst>
              <a:ext uri="{FF2B5EF4-FFF2-40B4-BE49-F238E27FC236}">
                <a16:creationId xmlns:a16="http://schemas.microsoft.com/office/drawing/2014/main" id="{35036C6A-0232-08B3-9BBD-DCD2F470B602}"/>
              </a:ext>
            </a:extLst>
          </p:cNvPr>
          <p:cNvSpPr/>
          <p:nvPr/>
        </p:nvSpPr>
        <p:spPr>
          <a:xfrm>
            <a:off x="73742" y="1150374"/>
            <a:ext cx="11946193" cy="55306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highlight>
                  <a:srgbClr val="FF0000"/>
                </a:highlight>
              </a:rPr>
              <a:t>Introduction</a:t>
            </a:r>
          </a:p>
          <a:p>
            <a:r>
              <a:rPr lang="en-US" sz="2000" b="1" dirty="0">
                <a:solidFill>
                  <a:schemeClr val="tx1"/>
                </a:solidFill>
                <a:highlight>
                  <a:srgbClr val="FF0000"/>
                </a:highlight>
              </a:rPr>
              <a:t>Paraphrase the topic of the essay.</a:t>
            </a:r>
          </a:p>
          <a:p>
            <a:r>
              <a:rPr lang="en-US" sz="2000" b="1" dirty="0">
                <a:solidFill>
                  <a:schemeClr val="tx1"/>
                </a:solidFill>
                <a:highlight>
                  <a:srgbClr val="FF0000"/>
                </a:highlight>
              </a:rPr>
              <a:t>Clearly state the intent of the essay and what could be expected from it.</a:t>
            </a:r>
          </a:p>
          <a:p>
            <a:endParaRPr lang="en-US" sz="2000" b="1" dirty="0">
              <a:solidFill>
                <a:schemeClr val="tx1"/>
              </a:solidFill>
              <a:highlight>
                <a:srgbClr val="FF0000"/>
              </a:highlight>
            </a:endParaRPr>
          </a:p>
          <a:p>
            <a:r>
              <a:rPr lang="en-US" sz="2000" b="1" dirty="0">
                <a:solidFill>
                  <a:schemeClr val="tx1"/>
                </a:solidFill>
                <a:highlight>
                  <a:srgbClr val="00FF00"/>
                </a:highlight>
              </a:rPr>
              <a:t>Modern people are regularly informed about the dangers of leading unhealthy lifestyles. Despite the spectacular advances in the medical field, many people are still suffering from and being killed by diseases, most of which are preventable</a:t>
            </a:r>
            <a:r>
              <a:rPr lang="en-US" sz="2000" dirty="0">
                <a:solidFill>
                  <a:schemeClr val="tx1"/>
                </a:solidFill>
                <a:highlight>
                  <a:srgbClr val="00FF00"/>
                </a:highlight>
              </a:rPr>
              <a:t>.</a:t>
            </a:r>
          </a:p>
          <a:p>
            <a:r>
              <a:rPr lang="en-US" sz="2000" b="1" dirty="0">
                <a:solidFill>
                  <a:schemeClr val="tx1"/>
                </a:solidFill>
                <a:highlight>
                  <a:srgbClr val="00FFFF"/>
                </a:highlight>
              </a:rPr>
              <a:t>There are some reasons why there is still a prevalent habit of doing unhealthy activities. This can be, firstly, explained by the fact that most people are prone to undue optimism. Although powerful and constant reminders of what unsound lifestyles can bring are readily available everywhere, people still keep the faith that they would hardly be inflicted. Even for those who are aware, they are often in denial and convince themselves that unhealthy habits are not as terrible as the media want them to believe. Secondly, once people are addicted to unhealthy habits, it is very difficult for them to break. For example, people with smoking habits cannot reduce their dependency on cigarettes due to their high addictiveness, or people with sedentary lifestyles are unable to bring themselves to be more active on the simple grounds that exercises are not pleasurable</a:t>
            </a:r>
          </a:p>
        </p:txBody>
      </p:sp>
    </p:spTree>
    <p:extLst>
      <p:ext uri="{BB962C8B-B14F-4D97-AF65-F5344CB8AC3E}">
        <p14:creationId xmlns:p14="http://schemas.microsoft.com/office/powerpoint/2010/main" val="409671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BB4011-F567-B277-F06C-495792AEFCD4}"/>
              </a:ext>
            </a:extLst>
          </p:cNvPr>
          <p:cNvPicPr>
            <a:picLocks noChangeAspect="1"/>
          </p:cNvPicPr>
          <p:nvPr/>
        </p:nvPicPr>
        <p:blipFill>
          <a:blip r:embed="rId2"/>
          <a:stretch>
            <a:fillRect/>
          </a:stretch>
        </p:blipFill>
        <p:spPr>
          <a:xfrm>
            <a:off x="158698" y="237664"/>
            <a:ext cx="6181725" cy="5779678"/>
          </a:xfrm>
          <a:prstGeom prst="rect">
            <a:avLst/>
          </a:prstGeom>
        </p:spPr>
      </p:pic>
      <p:pic>
        <p:nvPicPr>
          <p:cNvPr id="3" name="Picture 2">
            <a:extLst>
              <a:ext uri="{FF2B5EF4-FFF2-40B4-BE49-F238E27FC236}">
                <a16:creationId xmlns:a16="http://schemas.microsoft.com/office/drawing/2014/main" id="{AC734158-4911-75C4-1124-68D057EEB4FA}"/>
              </a:ext>
            </a:extLst>
          </p:cNvPr>
          <p:cNvPicPr>
            <a:picLocks noChangeAspect="1"/>
          </p:cNvPicPr>
          <p:nvPr/>
        </p:nvPicPr>
        <p:blipFill>
          <a:blip r:embed="rId3"/>
          <a:stretch>
            <a:fillRect/>
          </a:stretch>
        </p:blipFill>
        <p:spPr>
          <a:xfrm>
            <a:off x="6752304" y="355650"/>
            <a:ext cx="5075903" cy="3191337"/>
          </a:xfrm>
          <a:prstGeom prst="rect">
            <a:avLst/>
          </a:prstGeom>
        </p:spPr>
      </p:pic>
      <p:pic>
        <p:nvPicPr>
          <p:cNvPr id="4" name="Picture 3">
            <a:extLst>
              <a:ext uri="{FF2B5EF4-FFF2-40B4-BE49-F238E27FC236}">
                <a16:creationId xmlns:a16="http://schemas.microsoft.com/office/drawing/2014/main" id="{EDED3F56-8015-9588-4BE0-40C28AEC54B8}"/>
              </a:ext>
            </a:extLst>
          </p:cNvPr>
          <p:cNvPicPr>
            <a:picLocks noChangeAspect="1"/>
          </p:cNvPicPr>
          <p:nvPr/>
        </p:nvPicPr>
        <p:blipFill>
          <a:blip r:embed="rId4"/>
          <a:stretch>
            <a:fillRect/>
          </a:stretch>
        </p:blipFill>
        <p:spPr>
          <a:xfrm>
            <a:off x="6752304" y="3751314"/>
            <a:ext cx="5075903" cy="2266028"/>
          </a:xfrm>
          <a:prstGeom prst="rect">
            <a:avLst/>
          </a:prstGeom>
        </p:spPr>
      </p:pic>
    </p:spTree>
    <p:extLst>
      <p:ext uri="{BB962C8B-B14F-4D97-AF65-F5344CB8AC3E}">
        <p14:creationId xmlns:p14="http://schemas.microsoft.com/office/powerpoint/2010/main" val="123709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B34876-4EC7-E3CB-C86F-F17032B0E4E0}"/>
              </a:ext>
            </a:extLst>
          </p:cNvPr>
          <p:cNvPicPr>
            <a:picLocks noChangeAspect="1"/>
          </p:cNvPicPr>
          <p:nvPr/>
        </p:nvPicPr>
        <p:blipFill>
          <a:blip r:embed="rId2"/>
          <a:stretch>
            <a:fillRect/>
          </a:stretch>
        </p:blipFill>
        <p:spPr>
          <a:xfrm>
            <a:off x="3425720" y="3428999"/>
            <a:ext cx="5340559" cy="2666679"/>
          </a:xfrm>
          <a:prstGeom prst="rect">
            <a:avLst/>
          </a:prstGeom>
        </p:spPr>
      </p:pic>
      <p:sp>
        <p:nvSpPr>
          <p:cNvPr id="3" name="Rectangle: Rounded Corners 2">
            <a:extLst>
              <a:ext uri="{FF2B5EF4-FFF2-40B4-BE49-F238E27FC236}">
                <a16:creationId xmlns:a16="http://schemas.microsoft.com/office/drawing/2014/main" id="{37E22249-2434-B539-6C3B-1B5C2F3703A0}"/>
              </a:ext>
            </a:extLst>
          </p:cNvPr>
          <p:cNvSpPr/>
          <p:nvPr/>
        </p:nvSpPr>
        <p:spPr>
          <a:xfrm>
            <a:off x="206477" y="147484"/>
            <a:ext cx="11651226" cy="303816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You are going to make a story with each other but every person can say just one word …</a:t>
            </a:r>
          </a:p>
          <a:p>
            <a:pPr algn="ctr"/>
            <a:r>
              <a:rPr lang="en-US" sz="4800" b="1" dirty="0">
                <a:solidFill>
                  <a:schemeClr val="tx1"/>
                </a:solidFill>
              </a:rPr>
              <a:t>Good luck =)</a:t>
            </a:r>
          </a:p>
        </p:txBody>
      </p:sp>
      <p:pic>
        <p:nvPicPr>
          <p:cNvPr id="4" name="Picture 3">
            <a:extLst>
              <a:ext uri="{FF2B5EF4-FFF2-40B4-BE49-F238E27FC236}">
                <a16:creationId xmlns:a16="http://schemas.microsoft.com/office/drawing/2014/main" id="{0D0BEC82-8675-8312-0CB2-60ACCF006C99}"/>
              </a:ext>
            </a:extLst>
          </p:cNvPr>
          <p:cNvPicPr>
            <a:picLocks noChangeAspect="1"/>
          </p:cNvPicPr>
          <p:nvPr/>
        </p:nvPicPr>
        <p:blipFill>
          <a:blip r:embed="rId3"/>
          <a:stretch>
            <a:fillRect/>
          </a:stretch>
        </p:blipFill>
        <p:spPr>
          <a:xfrm>
            <a:off x="368710" y="3271979"/>
            <a:ext cx="2360356" cy="3352208"/>
          </a:xfrm>
          <a:prstGeom prst="rect">
            <a:avLst/>
          </a:prstGeom>
        </p:spPr>
      </p:pic>
      <p:pic>
        <p:nvPicPr>
          <p:cNvPr id="5" name="Picture 4">
            <a:extLst>
              <a:ext uri="{FF2B5EF4-FFF2-40B4-BE49-F238E27FC236}">
                <a16:creationId xmlns:a16="http://schemas.microsoft.com/office/drawing/2014/main" id="{65F21854-6DB1-7115-2921-6D558B90CE23}"/>
              </a:ext>
            </a:extLst>
          </p:cNvPr>
          <p:cNvPicPr>
            <a:picLocks noChangeAspect="1"/>
          </p:cNvPicPr>
          <p:nvPr/>
        </p:nvPicPr>
        <p:blipFill>
          <a:blip r:embed="rId4"/>
          <a:stretch>
            <a:fillRect/>
          </a:stretch>
        </p:blipFill>
        <p:spPr>
          <a:xfrm>
            <a:off x="9070258" y="3428999"/>
            <a:ext cx="2605548" cy="3038168"/>
          </a:xfrm>
          <a:prstGeom prst="rect">
            <a:avLst/>
          </a:prstGeom>
        </p:spPr>
      </p:pic>
    </p:spTree>
    <p:extLst>
      <p:ext uri="{BB962C8B-B14F-4D97-AF65-F5344CB8AC3E}">
        <p14:creationId xmlns:p14="http://schemas.microsoft.com/office/powerpoint/2010/main" val="87866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965A3-AF30-1CFE-0DFF-2D376299BCD3}"/>
              </a:ext>
            </a:extLst>
          </p:cNvPr>
          <p:cNvPicPr>
            <a:picLocks noChangeAspect="1"/>
          </p:cNvPicPr>
          <p:nvPr/>
        </p:nvPicPr>
        <p:blipFill>
          <a:blip r:embed="rId2"/>
          <a:stretch>
            <a:fillRect/>
          </a:stretch>
        </p:blipFill>
        <p:spPr>
          <a:xfrm>
            <a:off x="0" y="154858"/>
            <a:ext cx="8790039" cy="6548284"/>
          </a:xfrm>
          <a:prstGeom prst="rect">
            <a:avLst/>
          </a:prstGeom>
        </p:spPr>
      </p:pic>
      <p:pic>
        <p:nvPicPr>
          <p:cNvPr id="6" name="Picture 5">
            <a:extLst>
              <a:ext uri="{FF2B5EF4-FFF2-40B4-BE49-F238E27FC236}">
                <a16:creationId xmlns:a16="http://schemas.microsoft.com/office/drawing/2014/main" id="{97640CBE-CAB1-BA01-F61C-255DB5085E57}"/>
              </a:ext>
            </a:extLst>
          </p:cNvPr>
          <p:cNvPicPr>
            <a:picLocks noChangeAspect="1"/>
          </p:cNvPicPr>
          <p:nvPr/>
        </p:nvPicPr>
        <p:blipFill>
          <a:blip r:embed="rId3"/>
          <a:stretch>
            <a:fillRect/>
          </a:stretch>
        </p:blipFill>
        <p:spPr>
          <a:xfrm>
            <a:off x="8790039" y="766916"/>
            <a:ext cx="3208389" cy="5594099"/>
          </a:xfrm>
          <a:prstGeom prst="rect">
            <a:avLst/>
          </a:prstGeom>
        </p:spPr>
      </p:pic>
    </p:spTree>
    <p:extLst>
      <p:ext uri="{BB962C8B-B14F-4D97-AF65-F5344CB8AC3E}">
        <p14:creationId xmlns:p14="http://schemas.microsoft.com/office/powerpoint/2010/main" val="11256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806F07-15C9-1906-8599-C9E4A14A66D0}"/>
              </a:ext>
            </a:extLst>
          </p:cNvPr>
          <p:cNvPicPr>
            <a:picLocks noChangeAspect="1"/>
          </p:cNvPicPr>
          <p:nvPr/>
        </p:nvPicPr>
        <p:blipFill>
          <a:blip r:embed="rId2"/>
          <a:stretch>
            <a:fillRect/>
          </a:stretch>
        </p:blipFill>
        <p:spPr>
          <a:xfrm>
            <a:off x="6626613" y="414337"/>
            <a:ext cx="5310076" cy="6215392"/>
          </a:xfrm>
          <a:prstGeom prst="rect">
            <a:avLst/>
          </a:prstGeom>
        </p:spPr>
      </p:pic>
      <p:pic>
        <p:nvPicPr>
          <p:cNvPr id="4" name="Picture 3">
            <a:extLst>
              <a:ext uri="{FF2B5EF4-FFF2-40B4-BE49-F238E27FC236}">
                <a16:creationId xmlns:a16="http://schemas.microsoft.com/office/drawing/2014/main" id="{A21E2A84-8E53-5B71-9376-58430725330B}"/>
              </a:ext>
            </a:extLst>
          </p:cNvPr>
          <p:cNvPicPr>
            <a:picLocks noChangeAspect="1"/>
          </p:cNvPicPr>
          <p:nvPr/>
        </p:nvPicPr>
        <p:blipFill>
          <a:blip r:embed="rId3"/>
          <a:stretch>
            <a:fillRect/>
          </a:stretch>
        </p:blipFill>
        <p:spPr>
          <a:xfrm>
            <a:off x="255311" y="414337"/>
            <a:ext cx="5553075" cy="6029325"/>
          </a:xfrm>
          <a:prstGeom prst="rect">
            <a:avLst/>
          </a:prstGeom>
        </p:spPr>
      </p:pic>
    </p:spTree>
    <p:extLst>
      <p:ext uri="{BB962C8B-B14F-4D97-AF65-F5344CB8AC3E}">
        <p14:creationId xmlns:p14="http://schemas.microsoft.com/office/powerpoint/2010/main" val="34367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8963F-6420-0DE4-5D77-1B9B136808E8}"/>
              </a:ext>
            </a:extLst>
          </p:cNvPr>
          <p:cNvPicPr>
            <a:picLocks noChangeAspect="1"/>
          </p:cNvPicPr>
          <p:nvPr/>
        </p:nvPicPr>
        <p:blipFill>
          <a:blip r:embed="rId2"/>
          <a:stretch>
            <a:fillRect/>
          </a:stretch>
        </p:blipFill>
        <p:spPr>
          <a:xfrm>
            <a:off x="132737" y="243348"/>
            <a:ext cx="6080346" cy="6371303"/>
          </a:xfrm>
          <a:prstGeom prst="rect">
            <a:avLst/>
          </a:prstGeom>
        </p:spPr>
      </p:pic>
      <p:pic>
        <p:nvPicPr>
          <p:cNvPr id="5" name="Picture 4">
            <a:extLst>
              <a:ext uri="{FF2B5EF4-FFF2-40B4-BE49-F238E27FC236}">
                <a16:creationId xmlns:a16="http://schemas.microsoft.com/office/drawing/2014/main" id="{58EDB4F9-D5B8-E790-E782-03249EBC77CB}"/>
              </a:ext>
            </a:extLst>
          </p:cNvPr>
          <p:cNvPicPr>
            <a:picLocks noChangeAspect="1"/>
          </p:cNvPicPr>
          <p:nvPr/>
        </p:nvPicPr>
        <p:blipFill>
          <a:blip r:embed="rId3"/>
          <a:stretch>
            <a:fillRect/>
          </a:stretch>
        </p:blipFill>
        <p:spPr>
          <a:xfrm>
            <a:off x="6306163" y="350427"/>
            <a:ext cx="5753100" cy="6264224"/>
          </a:xfrm>
          <a:prstGeom prst="rect">
            <a:avLst/>
          </a:prstGeom>
        </p:spPr>
      </p:pic>
    </p:spTree>
    <p:extLst>
      <p:ext uri="{BB962C8B-B14F-4D97-AF65-F5344CB8AC3E}">
        <p14:creationId xmlns:p14="http://schemas.microsoft.com/office/powerpoint/2010/main" val="245968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113A90-7858-8121-9CFC-50EAAD55A6D4}"/>
              </a:ext>
            </a:extLst>
          </p:cNvPr>
          <p:cNvPicPr>
            <a:picLocks noChangeAspect="1"/>
          </p:cNvPicPr>
          <p:nvPr/>
        </p:nvPicPr>
        <p:blipFill>
          <a:blip r:embed="rId2"/>
          <a:stretch>
            <a:fillRect/>
          </a:stretch>
        </p:blipFill>
        <p:spPr>
          <a:xfrm>
            <a:off x="442452" y="0"/>
            <a:ext cx="6917198" cy="6858000"/>
          </a:xfrm>
          <a:prstGeom prst="rect">
            <a:avLst/>
          </a:prstGeom>
        </p:spPr>
      </p:pic>
      <p:pic>
        <p:nvPicPr>
          <p:cNvPr id="5" name="Picture 4">
            <a:extLst>
              <a:ext uri="{FF2B5EF4-FFF2-40B4-BE49-F238E27FC236}">
                <a16:creationId xmlns:a16="http://schemas.microsoft.com/office/drawing/2014/main" id="{2E706C50-9E48-A74F-A217-E852685B6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44459" y="287593"/>
            <a:ext cx="3805089" cy="6282813"/>
          </a:xfrm>
          <a:prstGeom prst="rect">
            <a:avLst/>
          </a:prstGeom>
        </p:spPr>
      </p:pic>
    </p:spTree>
    <p:extLst>
      <p:ext uri="{BB962C8B-B14F-4D97-AF65-F5344CB8AC3E}">
        <p14:creationId xmlns:p14="http://schemas.microsoft.com/office/powerpoint/2010/main" val="71134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ABEE41-1A6F-9871-7360-86FEE5654223}"/>
              </a:ext>
            </a:extLst>
          </p:cNvPr>
          <p:cNvPicPr>
            <a:picLocks noChangeAspect="1"/>
          </p:cNvPicPr>
          <p:nvPr/>
        </p:nvPicPr>
        <p:blipFill>
          <a:blip r:embed="rId2"/>
          <a:stretch>
            <a:fillRect/>
          </a:stretch>
        </p:blipFill>
        <p:spPr>
          <a:xfrm>
            <a:off x="167126" y="164309"/>
            <a:ext cx="11857748" cy="6529382"/>
          </a:xfrm>
          <a:prstGeom prst="rect">
            <a:avLst/>
          </a:prstGeom>
        </p:spPr>
      </p:pic>
    </p:spTree>
    <p:extLst>
      <p:ext uri="{BB962C8B-B14F-4D97-AF65-F5344CB8AC3E}">
        <p14:creationId xmlns:p14="http://schemas.microsoft.com/office/powerpoint/2010/main" val="202729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7F3700-26E2-2040-6149-81A1F927257E}"/>
              </a:ext>
            </a:extLst>
          </p:cNvPr>
          <p:cNvPicPr>
            <a:picLocks noChangeAspect="1"/>
          </p:cNvPicPr>
          <p:nvPr/>
        </p:nvPicPr>
        <p:blipFill>
          <a:blip r:embed="rId2"/>
          <a:stretch>
            <a:fillRect/>
          </a:stretch>
        </p:blipFill>
        <p:spPr>
          <a:xfrm>
            <a:off x="265471" y="244995"/>
            <a:ext cx="6503117" cy="6136578"/>
          </a:xfrm>
          <a:prstGeom prst="rect">
            <a:avLst/>
          </a:prstGeom>
        </p:spPr>
      </p:pic>
      <p:pic>
        <p:nvPicPr>
          <p:cNvPr id="3" name="Picture 2">
            <a:extLst>
              <a:ext uri="{FF2B5EF4-FFF2-40B4-BE49-F238E27FC236}">
                <a16:creationId xmlns:a16="http://schemas.microsoft.com/office/drawing/2014/main" id="{04E54677-C992-9646-F591-266C98D983A5}"/>
              </a:ext>
            </a:extLst>
          </p:cNvPr>
          <p:cNvPicPr>
            <a:picLocks noChangeAspect="1"/>
          </p:cNvPicPr>
          <p:nvPr/>
        </p:nvPicPr>
        <p:blipFill>
          <a:blip r:embed="rId3"/>
          <a:stretch>
            <a:fillRect/>
          </a:stretch>
        </p:blipFill>
        <p:spPr>
          <a:xfrm>
            <a:off x="7027156" y="244994"/>
            <a:ext cx="3160611" cy="2367407"/>
          </a:xfrm>
          <a:prstGeom prst="rect">
            <a:avLst/>
          </a:prstGeom>
        </p:spPr>
      </p:pic>
      <p:pic>
        <p:nvPicPr>
          <p:cNvPr id="4" name="Picture 3">
            <a:extLst>
              <a:ext uri="{FF2B5EF4-FFF2-40B4-BE49-F238E27FC236}">
                <a16:creationId xmlns:a16="http://schemas.microsoft.com/office/drawing/2014/main" id="{CD596EF3-055B-7A58-9415-16869C23E469}"/>
              </a:ext>
            </a:extLst>
          </p:cNvPr>
          <p:cNvPicPr>
            <a:picLocks noChangeAspect="1"/>
          </p:cNvPicPr>
          <p:nvPr/>
        </p:nvPicPr>
        <p:blipFill>
          <a:blip r:embed="rId4"/>
          <a:stretch>
            <a:fillRect/>
          </a:stretch>
        </p:blipFill>
        <p:spPr>
          <a:xfrm>
            <a:off x="6957244" y="2794819"/>
            <a:ext cx="3230523" cy="2249129"/>
          </a:xfrm>
          <a:prstGeom prst="rect">
            <a:avLst/>
          </a:prstGeom>
        </p:spPr>
      </p:pic>
      <p:pic>
        <p:nvPicPr>
          <p:cNvPr id="5" name="Picture 4">
            <a:extLst>
              <a:ext uri="{FF2B5EF4-FFF2-40B4-BE49-F238E27FC236}">
                <a16:creationId xmlns:a16="http://schemas.microsoft.com/office/drawing/2014/main" id="{C5BCA525-E7EC-8064-348C-C9025B07F693}"/>
              </a:ext>
            </a:extLst>
          </p:cNvPr>
          <p:cNvPicPr>
            <a:picLocks noChangeAspect="1"/>
          </p:cNvPicPr>
          <p:nvPr/>
        </p:nvPicPr>
        <p:blipFill>
          <a:blip r:embed="rId5"/>
          <a:stretch>
            <a:fillRect/>
          </a:stretch>
        </p:blipFill>
        <p:spPr>
          <a:xfrm>
            <a:off x="6957244" y="5168716"/>
            <a:ext cx="4295775" cy="1543050"/>
          </a:xfrm>
          <a:prstGeom prst="rect">
            <a:avLst/>
          </a:prstGeom>
        </p:spPr>
      </p:pic>
      <p:pic>
        <p:nvPicPr>
          <p:cNvPr id="6" name="Picture 5">
            <a:extLst>
              <a:ext uri="{FF2B5EF4-FFF2-40B4-BE49-F238E27FC236}">
                <a16:creationId xmlns:a16="http://schemas.microsoft.com/office/drawing/2014/main" id="{05CF3404-2610-C76F-ED2A-9EE9EA1665DD}"/>
              </a:ext>
            </a:extLst>
          </p:cNvPr>
          <p:cNvPicPr>
            <a:picLocks noChangeAspect="1"/>
          </p:cNvPicPr>
          <p:nvPr/>
        </p:nvPicPr>
        <p:blipFill>
          <a:blip r:embed="rId6"/>
          <a:stretch>
            <a:fillRect/>
          </a:stretch>
        </p:blipFill>
        <p:spPr>
          <a:xfrm>
            <a:off x="9553575" y="1928044"/>
            <a:ext cx="2481109" cy="1733550"/>
          </a:xfrm>
          <a:prstGeom prst="rect">
            <a:avLst/>
          </a:prstGeom>
        </p:spPr>
      </p:pic>
    </p:spTree>
    <p:extLst>
      <p:ext uri="{BB962C8B-B14F-4D97-AF65-F5344CB8AC3E}">
        <p14:creationId xmlns:p14="http://schemas.microsoft.com/office/powerpoint/2010/main" val="15628544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8</TotalTime>
  <Words>441</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Armin nematifar</dc:creator>
  <cp:lastModifiedBy>Armin nematifar</cp:lastModifiedBy>
  <cp:revision>1</cp:revision>
  <dcterms:created xsi:type="dcterms:W3CDTF">2023-08-21T18:27:17Z</dcterms:created>
  <dcterms:modified xsi:type="dcterms:W3CDTF">2023-08-21T18:35:54Z</dcterms:modified>
</cp:coreProperties>
</file>